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336" r:id="rId5"/>
    <p:sldId id="326" r:id="rId6"/>
    <p:sldId id="333" r:id="rId7"/>
    <p:sldId id="337" r:id="rId8"/>
    <p:sldId id="338" r:id="rId9"/>
    <p:sldId id="339" r:id="rId10"/>
    <p:sldId id="340" r:id="rId11"/>
    <p:sldId id="341" r:id="rId12"/>
    <p:sldId id="30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95"/>
    <a:srgbClr val="F2EEE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F80B24-1039-49E5-B931-C002A12A47E3}" v="6" dt="2025-03-12T00:37:04.4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1" autoAdjust="0"/>
    <p:restoredTop sz="94673" autoAdjust="0"/>
  </p:normalViewPr>
  <p:slideViewPr>
    <p:cSldViewPr snapToGrid="0">
      <p:cViewPr varScale="1">
        <p:scale>
          <a:sx n="75" d="100"/>
          <a:sy n="75" d="100"/>
        </p:scale>
        <p:origin x="854"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289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2110B4-5E29-EDAE-15DC-B3DBBBC11C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F1F3C5-559E-1485-009C-BEC597A711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6E0F2A-A7F3-430D-B313-D9D09396CFA9}" type="datetimeFigureOut">
              <a:rPr lang="en-US" smtClean="0"/>
              <a:t>3/16/2025</a:t>
            </a:fld>
            <a:endParaRPr lang="en-US"/>
          </a:p>
        </p:txBody>
      </p:sp>
      <p:sp>
        <p:nvSpPr>
          <p:cNvPr id="4" name="Footer Placeholder 3">
            <a:extLst>
              <a:ext uri="{FF2B5EF4-FFF2-40B4-BE49-F238E27FC236}">
                <a16:creationId xmlns:a16="http://schemas.microsoft.com/office/drawing/2014/main" id="{F7302BCF-E1E8-4C52-F4A0-89DCCB8686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4CC9AD-7A5F-CB67-B91A-8F528B74A5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D61AB0-C7E8-431C-A9C7-C874C6A5DCEE}" type="slidenum">
              <a:rPr lang="en-US" smtClean="0"/>
              <a:t>‹#›</a:t>
            </a:fld>
            <a:endParaRPr lang="en-US"/>
          </a:p>
        </p:txBody>
      </p:sp>
    </p:spTree>
    <p:extLst>
      <p:ext uri="{BB962C8B-B14F-4D97-AF65-F5344CB8AC3E}">
        <p14:creationId xmlns:p14="http://schemas.microsoft.com/office/powerpoint/2010/main" val="3791559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C942E-BDCE-0045-ACD5-BDC856B1F01A}"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DACBC-5A1C-264C-B637-7C18ABF0F2BE}" type="slidenum">
              <a:rPr lang="en-US" smtClean="0"/>
              <a:t>‹#›</a:t>
            </a:fld>
            <a:endParaRPr lang="en-US"/>
          </a:p>
        </p:txBody>
      </p:sp>
    </p:spTree>
    <p:extLst>
      <p:ext uri="{BB962C8B-B14F-4D97-AF65-F5344CB8AC3E}">
        <p14:creationId xmlns:p14="http://schemas.microsoft.com/office/powerpoint/2010/main" val="410501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5.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6.emf"/><Relationship Id="rId4" Type="http://schemas.openxmlformats.org/officeDocument/2006/relationships/image" Target="../media/image15.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0.svg"/><Relationship Id="rId7"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1.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7.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7.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7.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F98C-59DC-407C-1882-80B5B9AF8620}"/>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555508E-CDD9-EA5D-6727-5194151F60AF}"/>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1EFEEC77-8A13-92C4-9F5D-06FF4C176A48}"/>
              </a:ext>
            </a:extLst>
          </p:cNvPr>
          <p:cNvSpPr>
            <a:spLocks noGrp="1"/>
          </p:cNvSpPr>
          <p:nvPr>
            <p:ph type="sldNum" sz="quarter" idx="12"/>
          </p:nvPr>
        </p:nvSpPr>
        <p:spPr>
          <a:xfrm>
            <a:off x="8610600" y="6356350"/>
            <a:ext cx="2743200" cy="365125"/>
          </a:xfrm>
          <a:prstGeom prst="rect">
            <a:avLst/>
          </a:prstGeom>
        </p:spPr>
        <p:txBody>
          <a:bodyPr/>
          <a:lstStyle/>
          <a:p>
            <a:fld id="{1BFB44AE-E8EC-4649-B0F6-833A69ED8138}" type="slidenum">
              <a:rPr lang="en-US" smtClean="0"/>
              <a:t>‹#›</a:t>
            </a:fld>
            <a:endParaRPr lang="en-US"/>
          </a:p>
        </p:txBody>
      </p:sp>
    </p:spTree>
    <p:extLst>
      <p:ext uri="{BB962C8B-B14F-4D97-AF65-F5344CB8AC3E}">
        <p14:creationId xmlns:p14="http://schemas.microsoft.com/office/powerpoint/2010/main" val="130344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Text with divid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3C093E-AEE8-56F1-BEDB-102E17704D8D}"/>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6DCBE08-EAA0-43D2-AF18-C5D2527171B0}"/>
              </a:ext>
            </a:extLst>
          </p:cNvPr>
          <p:cNvSpPr/>
          <p:nvPr userDrawn="1"/>
        </p:nvSpPr>
        <p:spPr>
          <a:xfrm>
            <a:off x="4979962" y="0"/>
            <a:ext cx="7210333"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7B5D0A61-1AEC-E7A1-4BCA-652DB635BE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sp>
        <p:nvSpPr>
          <p:cNvPr id="2" name="Oval 1">
            <a:extLst>
              <a:ext uri="{FF2B5EF4-FFF2-40B4-BE49-F238E27FC236}">
                <a16:creationId xmlns:a16="http://schemas.microsoft.com/office/drawing/2014/main" id="{2AF74796-23B1-6639-7336-27AFB2461D15}"/>
              </a:ext>
            </a:extLst>
          </p:cNvPr>
          <p:cNvSpPr/>
          <p:nvPr userDrawn="1"/>
        </p:nvSpPr>
        <p:spPr>
          <a:xfrm rot="5400000">
            <a:off x="5187675" y="3286654"/>
            <a:ext cx="223024" cy="223024"/>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5973EF2-CAEE-BC33-D782-6A223B10D4D3}"/>
              </a:ext>
            </a:extLst>
          </p:cNvPr>
          <p:cNvCxnSpPr>
            <a:cxnSpLocks/>
          </p:cNvCxnSpPr>
          <p:nvPr userDrawn="1"/>
        </p:nvCxnSpPr>
        <p:spPr>
          <a:xfrm>
            <a:off x="5299187" y="875216"/>
            <a:ext cx="0" cy="5045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10EFE04-1A8F-2461-B7F4-DFA5987B9364}"/>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D8E65A9-87BF-D6FB-FBAA-20117809DA9A}"/>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1369F17F-B623-C745-DB43-676CC705181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9" name="Rectangle 8">
            <a:extLst>
              <a:ext uri="{FF2B5EF4-FFF2-40B4-BE49-F238E27FC236}">
                <a16:creationId xmlns:a16="http://schemas.microsoft.com/office/drawing/2014/main" id="{2C797485-4D35-D6F2-96F2-42C8AEEAEE97}"/>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4F33EB9-329B-8636-45A0-FFFE1DC2B7BB}"/>
              </a:ext>
            </a:extLst>
          </p:cNvPr>
          <p:cNvSpPr>
            <a:spLocks noGrp="1"/>
          </p:cNvSpPr>
          <p:nvPr>
            <p:ph type="title" hasCustomPrompt="1"/>
          </p:nvPr>
        </p:nvSpPr>
        <p:spPr>
          <a:xfrm>
            <a:off x="1546272" y="3013501"/>
            <a:ext cx="2998442" cy="830997"/>
          </a:xfrm>
        </p:spPr>
        <p:txBody>
          <a:bodyPr wrap="square" lIns="0" tIns="0" rIns="0" bIns="0" anchor="ctr" anchorCtr="0">
            <a:spAutoFit/>
          </a:bodyPr>
          <a:lstStyle>
            <a:lvl1pPr>
              <a:defRPr sz="3000" b="0" i="0">
                <a:solidFill>
                  <a:schemeClr val="tx2"/>
                </a:solidFill>
                <a:latin typeface="+mj-lt"/>
                <a:cs typeface="Arial" panose="020B0604020202020204" pitchFamily="34" charset="0"/>
              </a:defRPr>
            </a:lvl1pPr>
          </a:lstStyle>
          <a:p>
            <a:r>
              <a:rPr lang="en-US" dirty="0"/>
              <a:t>A Short Headline</a:t>
            </a:r>
            <a:br>
              <a:rPr lang="en-US" dirty="0"/>
            </a:br>
            <a:r>
              <a:rPr lang="en-US" dirty="0"/>
              <a:t>Can Go Here</a:t>
            </a:r>
          </a:p>
        </p:txBody>
      </p:sp>
      <p:sp>
        <p:nvSpPr>
          <p:cNvPr id="14" name="Slide Number Placeholder 5">
            <a:extLst>
              <a:ext uri="{FF2B5EF4-FFF2-40B4-BE49-F238E27FC236}">
                <a16:creationId xmlns:a16="http://schemas.microsoft.com/office/drawing/2014/main" id="{9B72793C-C10F-9779-B7AD-BC689DE42701}"/>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11" name="Text Placeholder 4">
            <a:extLst>
              <a:ext uri="{FF2B5EF4-FFF2-40B4-BE49-F238E27FC236}">
                <a16:creationId xmlns:a16="http://schemas.microsoft.com/office/drawing/2014/main" id="{1D67AB17-0508-9732-E917-67AFD430DA33}"/>
              </a:ext>
            </a:extLst>
          </p:cNvPr>
          <p:cNvSpPr>
            <a:spLocks noGrp="1"/>
          </p:cNvSpPr>
          <p:nvPr>
            <p:ph type="body" sz="quarter" idx="20" hasCustomPrompt="1"/>
          </p:nvPr>
        </p:nvSpPr>
        <p:spPr>
          <a:xfrm>
            <a:off x="6428983" y="2028881"/>
            <a:ext cx="4216738" cy="2738570"/>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20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endParaRPr lang="en-US" dirty="0"/>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Tree>
    <p:extLst>
      <p:ext uri="{BB962C8B-B14F-4D97-AF65-F5344CB8AC3E}">
        <p14:creationId xmlns:p14="http://schemas.microsoft.com/office/powerpoint/2010/main" val="322711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Text">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DA3C366E-6E0E-A8DD-ADDE-93800FCEB827}"/>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0877D41-3B4C-0D68-A636-B44C7A7F18E9}"/>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0A13823E-D31D-E2B8-FCC7-ACC0A54450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7" name="Rectangle 6">
            <a:extLst>
              <a:ext uri="{FF2B5EF4-FFF2-40B4-BE49-F238E27FC236}">
                <a16:creationId xmlns:a16="http://schemas.microsoft.com/office/drawing/2014/main" id="{56086021-1CFD-13ED-3297-5C1D8135F127}"/>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5832969-ABF8-60FF-E4B5-1CE075986322}"/>
              </a:ext>
            </a:extLst>
          </p:cNvPr>
          <p:cNvSpPr>
            <a:spLocks noGrp="1"/>
          </p:cNvSpPr>
          <p:nvPr>
            <p:ph type="title" hasCustomPrompt="1"/>
          </p:nvPr>
        </p:nvSpPr>
        <p:spPr>
          <a:xfrm>
            <a:off x="1546272" y="630627"/>
            <a:ext cx="8276600" cy="415498"/>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dirty="0"/>
              <a:t>This is a slide header</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4" name="Text Placeholder 4">
            <a:extLst>
              <a:ext uri="{FF2B5EF4-FFF2-40B4-BE49-F238E27FC236}">
                <a16:creationId xmlns:a16="http://schemas.microsoft.com/office/drawing/2014/main" id="{CC8C5C96-F9B0-942A-3EF4-2E384DE94352}"/>
              </a:ext>
            </a:extLst>
          </p:cNvPr>
          <p:cNvSpPr>
            <a:spLocks noGrp="1"/>
          </p:cNvSpPr>
          <p:nvPr>
            <p:ph type="body" sz="quarter" idx="20" hasCustomPrompt="1"/>
          </p:nvPr>
        </p:nvSpPr>
        <p:spPr>
          <a:xfrm>
            <a:off x="1546272" y="1233079"/>
            <a:ext cx="8276601" cy="1296445"/>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endParaRPr lang="en-US" dirty="0"/>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Tree>
    <p:extLst>
      <p:ext uri="{BB962C8B-B14F-4D97-AF65-F5344CB8AC3E}">
        <p14:creationId xmlns:p14="http://schemas.microsoft.com/office/powerpoint/2010/main" val="1248761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Photo">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pic>
        <p:nvPicPr>
          <p:cNvPr id="10" name="Picture 9">
            <a:extLst>
              <a:ext uri="{FF2B5EF4-FFF2-40B4-BE49-F238E27FC236}">
                <a16:creationId xmlns:a16="http://schemas.microsoft.com/office/drawing/2014/main" id="{CA403957-6844-9461-B00D-0717CEC5D4D0}"/>
              </a:ext>
            </a:extLst>
          </p:cNvPr>
          <p:cNvPicPr>
            <a:picLocks noChangeAspect="1"/>
          </p:cNvPicPr>
          <p:nvPr userDrawn="1"/>
        </p:nvPicPr>
        <p:blipFill>
          <a:blip r:embed="rId4"/>
          <a:stretch>
            <a:fillRect/>
          </a:stretch>
        </p:blipFill>
        <p:spPr>
          <a:xfrm>
            <a:off x="11368315" y="-1"/>
            <a:ext cx="823686" cy="823686"/>
          </a:xfrm>
          <a:prstGeom prst="rect">
            <a:avLst/>
          </a:prstGeom>
        </p:spPr>
      </p:pic>
      <p:cxnSp>
        <p:nvCxnSpPr>
          <p:cNvPr id="6" name="Straight Connector 5">
            <a:extLst>
              <a:ext uri="{FF2B5EF4-FFF2-40B4-BE49-F238E27FC236}">
                <a16:creationId xmlns:a16="http://schemas.microsoft.com/office/drawing/2014/main" id="{94E7BA0F-D888-5BC0-4F22-F7B155E92F65}"/>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35A961E-0F26-492D-033D-018FF3ACA237}"/>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11FDA0F6-D718-F337-AE53-75F3828450D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7987" y="1121892"/>
            <a:ext cx="204932" cy="111187"/>
          </a:xfrm>
          <a:prstGeom prst="rect">
            <a:avLst/>
          </a:prstGeom>
        </p:spPr>
      </p:pic>
      <p:sp>
        <p:nvSpPr>
          <p:cNvPr id="9" name="Rectangle 8">
            <a:extLst>
              <a:ext uri="{FF2B5EF4-FFF2-40B4-BE49-F238E27FC236}">
                <a16:creationId xmlns:a16="http://schemas.microsoft.com/office/drawing/2014/main" id="{895BDD8A-6BC7-C307-6912-1641BAA42FF1}"/>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FC99C2F-ED1F-1822-FE95-45B8BE8B24DE}"/>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dirty="0"/>
              <a:t>This is a Hero</a:t>
            </a:r>
            <a:br>
              <a:rPr lang="en-US" dirty="0"/>
            </a:br>
            <a:r>
              <a:rPr lang="en-US" dirty="0"/>
              <a:t>Stat Moment or Headline</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5" name="Text Placeholder 4">
            <a:extLst>
              <a:ext uri="{FF2B5EF4-FFF2-40B4-BE49-F238E27FC236}">
                <a16:creationId xmlns:a16="http://schemas.microsoft.com/office/drawing/2014/main" id="{8186E000-10D1-7644-F159-C602B284BD89}"/>
              </a:ext>
            </a:extLst>
          </p:cNvPr>
          <p:cNvSpPr>
            <a:spLocks noGrp="1"/>
          </p:cNvSpPr>
          <p:nvPr>
            <p:ph type="body" sz="quarter" idx="20" hasCustomPrompt="1"/>
          </p:nvPr>
        </p:nvSpPr>
        <p:spPr>
          <a:xfrm>
            <a:off x="1546272" y="2077184"/>
            <a:ext cx="3658985" cy="3091808"/>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endParaRPr lang="en-US" dirty="0"/>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
        <p:nvSpPr>
          <p:cNvPr id="7" name="Picture Placeholder 6">
            <a:extLst>
              <a:ext uri="{FF2B5EF4-FFF2-40B4-BE49-F238E27FC236}">
                <a16:creationId xmlns:a16="http://schemas.microsoft.com/office/drawing/2014/main" id="{98089521-6C6B-1F09-0ABE-895D2ADC88CA}"/>
              </a:ext>
            </a:extLst>
          </p:cNvPr>
          <p:cNvSpPr>
            <a:spLocks noGrp="1"/>
          </p:cNvSpPr>
          <p:nvPr>
            <p:ph type="pic" sz="quarter" idx="21"/>
          </p:nvPr>
        </p:nvSpPr>
        <p:spPr>
          <a:xfrm>
            <a:off x="6420084" y="821688"/>
            <a:ext cx="5215325" cy="5212741"/>
          </a:xfrm>
        </p:spPr>
        <p:txBody>
          <a:bodyPr/>
          <a:lstStyle/>
          <a:p>
            <a:r>
              <a:rPr lang="en-US"/>
              <a:t>Click icon to add picture</a:t>
            </a:r>
            <a:endParaRPr lang="en-US" dirty="0"/>
          </a:p>
        </p:txBody>
      </p:sp>
    </p:spTree>
    <p:extLst>
      <p:ext uri="{BB962C8B-B14F-4D97-AF65-F5344CB8AC3E}">
        <p14:creationId xmlns:p14="http://schemas.microsoft.com/office/powerpoint/2010/main" val="566375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Stat">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sp>
        <p:nvSpPr>
          <p:cNvPr id="5" name="Snip Diagonal Corner Rectangle 4">
            <a:extLst>
              <a:ext uri="{FF2B5EF4-FFF2-40B4-BE49-F238E27FC236}">
                <a16:creationId xmlns:a16="http://schemas.microsoft.com/office/drawing/2014/main" id="{F5FF9819-7B36-713D-9E40-8639B580228D}"/>
              </a:ext>
            </a:extLst>
          </p:cNvPr>
          <p:cNvSpPr/>
          <p:nvPr userDrawn="1"/>
        </p:nvSpPr>
        <p:spPr>
          <a:xfrm>
            <a:off x="7593980" y="1421795"/>
            <a:ext cx="3100039" cy="3891775"/>
          </a:xfrm>
          <a:prstGeom prst="snip2DiagRect">
            <a:avLst>
              <a:gd name="adj1" fmla="val 0"/>
              <a:gd name="adj2" fmla="val 9113"/>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026F34C-819E-3155-2A17-5AD685BD98A0}"/>
              </a:ext>
            </a:extLst>
          </p:cNvPr>
          <p:cNvSpPr/>
          <p:nvPr userDrawn="1"/>
        </p:nvSpPr>
        <p:spPr>
          <a:xfrm>
            <a:off x="9075901" y="3366229"/>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A360293-7659-F219-BC28-F534D97AF762}"/>
              </a:ext>
            </a:extLst>
          </p:cNvPr>
          <p:cNvCxnSpPr>
            <a:cxnSpLocks/>
          </p:cNvCxnSpPr>
          <p:nvPr userDrawn="1"/>
        </p:nvCxnSpPr>
        <p:spPr>
          <a:xfrm>
            <a:off x="8472678" y="3477741"/>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403957-6844-9461-B00D-0717CEC5D4D0}"/>
              </a:ext>
            </a:extLst>
          </p:cNvPr>
          <p:cNvPicPr>
            <a:picLocks noChangeAspect="1"/>
          </p:cNvPicPr>
          <p:nvPr userDrawn="1"/>
        </p:nvPicPr>
        <p:blipFill>
          <a:blip r:embed="rId4"/>
          <a:stretch>
            <a:fillRect/>
          </a:stretch>
        </p:blipFill>
        <p:spPr>
          <a:xfrm>
            <a:off x="10694020" y="5311859"/>
            <a:ext cx="798350" cy="798350"/>
          </a:xfrm>
          <a:prstGeom prst="rect">
            <a:avLst/>
          </a:prstGeom>
        </p:spPr>
      </p:pic>
      <p:pic>
        <p:nvPicPr>
          <p:cNvPr id="11" name="Picture 10">
            <a:extLst>
              <a:ext uri="{FF2B5EF4-FFF2-40B4-BE49-F238E27FC236}">
                <a16:creationId xmlns:a16="http://schemas.microsoft.com/office/drawing/2014/main" id="{02A39045-4B61-5AFF-F5F9-8A05430FD6D3}"/>
              </a:ext>
            </a:extLst>
          </p:cNvPr>
          <p:cNvPicPr>
            <a:picLocks noChangeAspect="1"/>
          </p:cNvPicPr>
          <p:nvPr userDrawn="1"/>
        </p:nvPicPr>
        <p:blipFill rotWithShape="1">
          <a:blip r:embed="rId5"/>
          <a:srcRect l="38748" t="16540" r="19136" b="27445"/>
          <a:stretch/>
        </p:blipFill>
        <p:spPr>
          <a:xfrm>
            <a:off x="6734540" y="906615"/>
            <a:ext cx="909476" cy="1206138"/>
          </a:xfrm>
          <a:prstGeom prst="rect">
            <a:avLst/>
          </a:prstGeom>
        </p:spPr>
      </p:pic>
      <p:cxnSp>
        <p:nvCxnSpPr>
          <p:cNvPr id="9" name="Straight Connector 8">
            <a:extLst>
              <a:ext uri="{FF2B5EF4-FFF2-40B4-BE49-F238E27FC236}">
                <a16:creationId xmlns:a16="http://schemas.microsoft.com/office/drawing/2014/main" id="{E577D3F0-0FA9-7C58-6B5F-D65BB0750DAC}"/>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D0D1AB4E-7E3D-02F7-5C77-BE4309A7DF87}"/>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E9B7A746-B24C-BDC8-1F4A-0E140480BC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7987" y="1121892"/>
            <a:ext cx="204932" cy="111187"/>
          </a:xfrm>
          <a:prstGeom prst="rect">
            <a:avLst/>
          </a:prstGeom>
        </p:spPr>
      </p:pic>
      <p:sp>
        <p:nvSpPr>
          <p:cNvPr id="7" name="Rectangle 6">
            <a:extLst>
              <a:ext uri="{FF2B5EF4-FFF2-40B4-BE49-F238E27FC236}">
                <a16:creationId xmlns:a16="http://schemas.microsoft.com/office/drawing/2014/main" id="{C29FD9FA-2CAD-F9F9-30FE-AB706D24440A}"/>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57253A5-F738-32BE-4793-0BD820315D30}"/>
              </a:ext>
            </a:extLst>
          </p:cNvPr>
          <p:cNvSpPr>
            <a:spLocks noGrp="1"/>
          </p:cNvSpPr>
          <p:nvPr>
            <p:ph type="title" hasCustomPrompt="1"/>
          </p:nvPr>
        </p:nvSpPr>
        <p:spPr>
          <a:xfrm>
            <a:off x="1546272" y="630627"/>
            <a:ext cx="401370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dirty="0"/>
              <a:t>This is a Hero</a:t>
            </a:r>
            <a:br>
              <a:rPr lang="en-US" dirty="0"/>
            </a:br>
            <a:r>
              <a:rPr lang="en-US" dirty="0"/>
              <a:t>Stat Moment or Headline</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3" name="Text Placeholder 4">
            <a:extLst>
              <a:ext uri="{FF2B5EF4-FFF2-40B4-BE49-F238E27FC236}">
                <a16:creationId xmlns:a16="http://schemas.microsoft.com/office/drawing/2014/main" id="{B125EEA7-D9E6-BF51-172E-6A8D80BD19BE}"/>
              </a:ext>
            </a:extLst>
          </p:cNvPr>
          <p:cNvSpPr>
            <a:spLocks noGrp="1"/>
          </p:cNvSpPr>
          <p:nvPr>
            <p:ph type="body" sz="quarter" idx="10" hasCustomPrompt="1"/>
          </p:nvPr>
        </p:nvSpPr>
        <p:spPr>
          <a:xfrm>
            <a:off x="1546271" y="2071770"/>
            <a:ext cx="4013701" cy="3175613"/>
          </a:xfrm>
        </p:spPr>
        <p:txBody>
          <a:bodyPr wrap="square" lIns="0" tIns="0" rIns="0" bIns="0" anchor="t" anchorCtr="0">
            <a:spAutoFit/>
          </a:bodyPr>
          <a:lstStyle>
            <a:lvl1pPr marL="0" indent="0">
              <a:lnSpc>
                <a:spcPct val="150000"/>
              </a:lnSpc>
              <a:buClr>
                <a:schemeClr val="accent2"/>
              </a:buClr>
              <a:buSzPct val="100000"/>
              <a:buFontTx/>
              <a:buNone/>
              <a:tabLst/>
              <a:defRPr sz="20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
        <p:nvSpPr>
          <p:cNvPr id="15" name="Text Placeholder 4">
            <a:extLst>
              <a:ext uri="{FF2B5EF4-FFF2-40B4-BE49-F238E27FC236}">
                <a16:creationId xmlns:a16="http://schemas.microsoft.com/office/drawing/2014/main" id="{C7AD93C5-4E4A-8EDE-2E16-2D03A066BE7D}"/>
              </a:ext>
            </a:extLst>
          </p:cNvPr>
          <p:cNvSpPr>
            <a:spLocks noGrp="1"/>
          </p:cNvSpPr>
          <p:nvPr>
            <p:ph type="body" sz="quarter" idx="12" hasCustomPrompt="1"/>
          </p:nvPr>
        </p:nvSpPr>
        <p:spPr>
          <a:xfrm>
            <a:off x="8000075" y="1801963"/>
            <a:ext cx="2368252"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56%</a:t>
            </a:r>
          </a:p>
        </p:txBody>
      </p:sp>
      <p:sp>
        <p:nvSpPr>
          <p:cNvPr id="21" name="Text Placeholder 4">
            <a:extLst>
              <a:ext uri="{FF2B5EF4-FFF2-40B4-BE49-F238E27FC236}">
                <a16:creationId xmlns:a16="http://schemas.microsoft.com/office/drawing/2014/main" id="{B47A6A83-F660-B530-56BD-0DEEC8082235}"/>
              </a:ext>
            </a:extLst>
          </p:cNvPr>
          <p:cNvSpPr>
            <a:spLocks noGrp="1"/>
          </p:cNvSpPr>
          <p:nvPr>
            <p:ph type="body" sz="quarter" idx="19" hasCustomPrompt="1"/>
          </p:nvPr>
        </p:nvSpPr>
        <p:spPr>
          <a:xfrm>
            <a:off x="7994100" y="3799884"/>
            <a:ext cx="2368252"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Placeholder</a:t>
            </a:r>
          </a:p>
        </p:txBody>
      </p:sp>
      <p:sp>
        <p:nvSpPr>
          <p:cNvPr id="20" name="Text Placeholder 4">
            <a:extLst>
              <a:ext uri="{FF2B5EF4-FFF2-40B4-BE49-F238E27FC236}">
                <a16:creationId xmlns:a16="http://schemas.microsoft.com/office/drawing/2014/main" id="{0F13ED2C-320B-3708-351A-B52064D6EAF0}"/>
              </a:ext>
            </a:extLst>
          </p:cNvPr>
          <p:cNvSpPr>
            <a:spLocks noGrp="1"/>
          </p:cNvSpPr>
          <p:nvPr>
            <p:ph type="body" sz="quarter" idx="18" hasCustomPrompt="1"/>
          </p:nvPr>
        </p:nvSpPr>
        <p:spPr>
          <a:xfrm>
            <a:off x="8461526" y="4787978"/>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Statistics</a:t>
            </a:r>
          </a:p>
        </p:txBody>
      </p:sp>
    </p:spTree>
    <p:extLst>
      <p:ext uri="{BB962C8B-B14F-4D97-AF65-F5344CB8AC3E}">
        <p14:creationId xmlns:p14="http://schemas.microsoft.com/office/powerpoint/2010/main" val="291495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Photo">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4" name="Straight Connector 3">
            <a:extLst>
              <a:ext uri="{FF2B5EF4-FFF2-40B4-BE49-F238E27FC236}">
                <a16:creationId xmlns:a16="http://schemas.microsoft.com/office/drawing/2014/main" id="{5CFA0CD2-516F-BF72-4F68-BFF719D02221}"/>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9904450C-8D1B-E2E0-6F31-5F86A9B6039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93B6C4B5-380C-96BE-C89D-9B8CAE30C3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3" name="Rectangle 2">
            <a:extLst>
              <a:ext uri="{FF2B5EF4-FFF2-40B4-BE49-F238E27FC236}">
                <a16:creationId xmlns:a16="http://schemas.microsoft.com/office/drawing/2014/main" id="{F978A64D-9F0C-480D-5FDB-0EFDD972341C}"/>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0AD6304-E2C3-3ABA-AE6B-8A40999A146A}"/>
              </a:ext>
            </a:extLst>
          </p:cNvPr>
          <p:cNvSpPr>
            <a:spLocks noGrp="1"/>
          </p:cNvSpPr>
          <p:nvPr>
            <p:ph type="title" hasCustomPrompt="1"/>
          </p:nvPr>
        </p:nvSpPr>
        <p:spPr>
          <a:xfrm>
            <a:off x="1546272" y="3013501"/>
            <a:ext cx="3767460" cy="830997"/>
          </a:xfrm>
        </p:spPr>
        <p:txBody>
          <a:bodyPr wrap="square" lIns="0" tIns="0" rIns="0" bIns="0" anchor="ctr" anchorCtr="0">
            <a:spAutoFit/>
          </a:bodyPr>
          <a:lstStyle>
            <a:lvl1pPr>
              <a:defRPr sz="3000" b="0" i="0">
                <a:solidFill>
                  <a:schemeClr val="tx2"/>
                </a:solidFill>
                <a:latin typeface="Georgia" panose="02040502050405020303" pitchFamily="18" charset="0"/>
                <a:cs typeface="Arial" panose="020B0604020202020204" pitchFamily="34" charset="0"/>
              </a:defRPr>
            </a:lvl1pPr>
          </a:lstStyle>
          <a:p>
            <a:r>
              <a:rPr lang="en-US" dirty="0"/>
              <a:t>A Headline for this Page Goes Here</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11" name="Picture Placeholder 10">
            <a:extLst>
              <a:ext uri="{FF2B5EF4-FFF2-40B4-BE49-F238E27FC236}">
                <a16:creationId xmlns:a16="http://schemas.microsoft.com/office/drawing/2014/main" id="{FE24B08E-F154-D25D-6AE7-B0F95BD3953C}"/>
              </a:ext>
            </a:extLst>
          </p:cNvPr>
          <p:cNvSpPr>
            <a:spLocks noGrp="1"/>
          </p:cNvSpPr>
          <p:nvPr>
            <p:ph type="pic" sz="quarter" idx="10"/>
          </p:nvPr>
        </p:nvSpPr>
        <p:spPr>
          <a:xfrm>
            <a:off x="6096000" y="0"/>
            <a:ext cx="6096000" cy="6735364"/>
          </a:xfrm>
        </p:spPr>
        <p:txBody>
          <a:bodyPr/>
          <a:lstStyle/>
          <a:p>
            <a:r>
              <a:rPr lang="en-US"/>
              <a:t>Click icon to add picture</a:t>
            </a:r>
          </a:p>
        </p:txBody>
      </p:sp>
    </p:spTree>
    <p:extLst>
      <p:ext uri="{BB962C8B-B14F-4D97-AF65-F5344CB8AC3E}">
        <p14:creationId xmlns:p14="http://schemas.microsoft.com/office/powerpoint/2010/main" val="1022521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95105E-7E7E-7CD1-818A-CA3DFFEAA7CD}"/>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98E7CBBA-3A7E-2636-285E-576063BAAF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3" name="Straight Connector 12">
            <a:extLst>
              <a:ext uri="{FF2B5EF4-FFF2-40B4-BE49-F238E27FC236}">
                <a16:creationId xmlns:a16="http://schemas.microsoft.com/office/drawing/2014/main" id="{77B555F4-FE50-F242-4B5C-22AA3BC8EB5E}"/>
              </a:ext>
            </a:extLst>
          </p:cNvPr>
          <p:cNvCxnSpPr>
            <a:cxnSpLocks/>
          </p:cNvCxnSpPr>
          <p:nvPr userDrawn="1"/>
        </p:nvCxnSpPr>
        <p:spPr>
          <a:xfrm flipV="1">
            <a:off x="645254" y="2551314"/>
            <a:ext cx="11464196" cy="22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1E2458-0ACE-2CA2-0FCD-226EF83DF8C5}"/>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5F3064F-0B26-0869-3F88-BCFC70CB96A4}"/>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992C6819-5788-CE48-25D3-8697063E9E9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3" name="Rectangle 2">
            <a:extLst>
              <a:ext uri="{FF2B5EF4-FFF2-40B4-BE49-F238E27FC236}">
                <a16:creationId xmlns:a16="http://schemas.microsoft.com/office/drawing/2014/main" id="{305BEF1D-C737-3A28-B3BB-C9E6432842D4}"/>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B0168860-8BCE-6155-DFF4-B2E50106390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5400000">
            <a:off x="11856720" y="2459736"/>
            <a:ext cx="355601" cy="192933"/>
          </a:xfrm>
          <a:prstGeom prst="rect">
            <a:avLst/>
          </a:prstGeom>
        </p:spPr>
      </p:pic>
      <p:cxnSp>
        <p:nvCxnSpPr>
          <p:cNvPr id="2" name="Straight Connector 1">
            <a:extLst>
              <a:ext uri="{FF2B5EF4-FFF2-40B4-BE49-F238E27FC236}">
                <a16:creationId xmlns:a16="http://schemas.microsoft.com/office/drawing/2014/main" id="{2BADBADB-F5EF-203F-56A1-54B04EAF3670}"/>
              </a:ext>
            </a:extLst>
          </p:cNvPr>
          <p:cNvCxnSpPr>
            <a:cxnSpLocks/>
          </p:cNvCxnSpPr>
          <p:nvPr userDrawn="1"/>
        </p:nvCxnSpPr>
        <p:spPr>
          <a:xfrm flipH="1">
            <a:off x="433134" y="2548593"/>
            <a:ext cx="221974" cy="197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8B9E9AD5-EC88-48DB-1B32-0FE01A08E3BC}"/>
              </a:ext>
            </a:extLst>
          </p:cNvPr>
          <p:cNvSpPr>
            <a:spLocks noGrp="1"/>
          </p:cNvSpPr>
          <p:nvPr>
            <p:ph type="title" hasCustomPrompt="1"/>
          </p:nvPr>
        </p:nvSpPr>
        <p:spPr>
          <a:xfrm>
            <a:off x="1546272" y="630627"/>
            <a:ext cx="3767460" cy="415498"/>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Timeline</a:t>
            </a:r>
          </a:p>
        </p:txBody>
      </p:sp>
      <p:sp>
        <p:nvSpPr>
          <p:cNvPr id="32" name="Slide Number Placeholder 5">
            <a:extLst>
              <a:ext uri="{FF2B5EF4-FFF2-40B4-BE49-F238E27FC236}">
                <a16:creationId xmlns:a16="http://schemas.microsoft.com/office/drawing/2014/main" id="{0A8E091C-46FC-CF4E-FBBD-41CA0D08DCF7}"/>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35" name="Text Placeholder 4">
            <a:extLst>
              <a:ext uri="{FF2B5EF4-FFF2-40B4-BE49-F238E27FC236}">
                <a16:creationId xmlns:a16="http://schemas.microsoft.com/office/drawing/2014/main" id="{7855B9B9-FDC7-67C7-7E24-D11995902C8C}"/>
              </a:ext>
            </a:extLst>
          </p:cNvPr>
          <p:cNvSpPr>
            <a:spLocks noGrp="1"/>
          </p:cNvSpPr>
          <p:nvPr>
            <p:ph type="body" sz="quarter" idx="10" hasCustomPrompt="1"/>
          </p:nvPr>
        </p:nvSpPr>
        <p:spPr>
          <a:xfrm>
            <a:off x="1552328" y="1921796"/>
            <a:ext cx="1187252" cy="215444"/>
          </a:xfrm>
        </p:spPr>
        <p:txBody>
          <a:bodyPr wrap="square" lIns="0" tIns="0" rIns="0" bIns="0" anchor="t" anchorCtr="0">
            <a:spAutoFit/>
          </a:bodyPr>
          <a:lstStyle>
            <a:lvl1pPr marL="0" indent="0">
              <a:lnSpc>
                <a:spcPct val="100000"/>
              </a:lnSpc>
              <a:buClr>
                <a:schemeClr val="accent2"/>
              </a:buClr>
              <a:buSzPct val="100000"/>
              <a:buFontTx/>
              <a:buNone/>
              <a:tabLst/>
              <a:defRPr sz="14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JANUARY</a:t>
            </a:r>
          </a:p>
        </p:txBody>
      </p:sp>
      <p:sp>
        <p:nvSpPr>
          <p:cNvPr id="39" name="Text Placeholder 4">
            <a:extLst>
              <a:ext uri="{FF2B5EF4-FFF2-40B4-BE49-F238E27FC236}">
                <a16:creationId xmlns:a16="http://schemas.microsoft.com/office/drawing/2014/main" id="{6C9040A0-EC03-01B4-E716-8D1589F477CD}"/>
              </a:ext>
            </a:extLst>
          </p:cNvPr>
          <p:cNvSpPr>
            <a:spLocks noGrp="1"/>
          </p:cNvSpPr>
          <p:nvPr>
            <p:ph type="body" sz="quarter" idx="20" hasCustomPrompt="1"/>
          </p:nvPr>
        </p:nvSpPr>
        <p:spPr>
          <a:xfrm>
            <a:off x="1546272" y="2857992"/>
            <a:ext cx="1850721" cy="2560188"/>
          </a:xfrm>
        </p:spPr>
        <p:txBody>
          <a:bodyPr wrap="square" lIns="0" tIns="0" rIns="0" bIns="0" anchor="t" anchorCtr="0">
            <a:spAutoFit/>
          </a:bodyPr>
          <a:lstStyle>
            <a:lvl1pPr marL="171450" indent="-171450">
              <a:lnSpc>
                <a:spcPts val="2400"/>
              </a:lnSpc>
              <a:buClr>
                <a:schemeClr val="accent2"/>
              </a:buClr>
              <a:buSzPct val="100000"/>
              <a:buFont typeface="Arial" panose="020B0604020202020204" pitchFamily="34" charset="0"/>
              <a:buChar char="•"/>
              <a:tabLst/>
              <a:defRPr sz="16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endParaRPr lang="en-US" dirty="0"/>
          </a:p>
        </p:txBody>
      </p:sp>
      <p:sp>
        <p:nvSpPr>
          <p:cNvPr id="36" name="Text Placeholder 4">
            <a:extLst>
              <a:ext uri="{FF2B5EF4-FFF2-40B4-BE49-F238E27FC236}">
                <a16:creationId xmlns:a16="http://schemas.microsoft.com/office/drawing/2014/main" id="{4ED359D7-7604-55ED-A5E5-04558582C8FA}"/>
              </a:ext>
            </a:extLst>
          </p:cNvPr>
          <p:cNvSpPr>
            <a:spLocks noGrp="1"/>
          </p:cNvSpPr>
          <p:nvPr>
            <p:ph type="body" sz="quarter" idx="11" hasCustomPrompt="1"/>
          </p:nvPr>
        </p:nvSpPr>
        <p:spPr>
          <a:xfrm>
            <a:off x="4127682" y="1921797"/>
            <a:ext cx="1155517" cy="215444"/>
          </a:xfrm>
        </p:spPr>
        <p:txBody>
          <a:bodyPr wrap="square" lIns="0" tIns="0" rIns="0" bIns="0" anchor="t" anchorCtr="0">
            <a:spAutoFit/>
          </a:bodyPr>
          <a:lstStyle>
            <a:lvl1pPr marL="0" indent="0">
              <a:lnSpc>
                <a:spcPct val="100000"/>
              </a:lnSpc>
              <a:buClr>
                <a:schemeClr val="accent2"/>
              </a:buClr>
              <a:buSzPct val="100000"/>
              <a:buFontTx/>
              <a:buNone/>
              <a:tabLst/>
              <a:defRPr sz="14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FEBRUARY</a:t>
            </a:r>
          </a:p>
        </p:txBody>
      </p:sp>
      <p:sp>
        <p:nvSpPr>
          <p:cNvPr id="40" name="Text Placeholder 4">
            <a:extLst>
              <a:ext uri="{FF2B5EF4-FFF2-40B4-BE49-F238E27FC236}">
                <a16:creationId xmlns:a16="http://schemas.microsoft.com/office/drawing/2014/main" id="{EFE66716-5E7E-48F6-609A-3DBB26A95A5E}"/>
              </a:ext>
            </a:extLst>
          </p:cNvPr>
          <p:cNvSpPr>
            <a:spLocks noGrp="1"/>
          </p:cNvSpPr>
          <p:nvPr>
            <p:ph type="body" sz="quarter" idx="21" hasCustomPrompt="1"/>
          </p:nvPr>
        </p:nvSpPr>
        <p:spPr>
          <a:xfrm>
            <a:off x="4127683" y="2859662"/>
            <a:ext cx="1968318" cy="2560188"/>
          </a:xfrm>
        </p:spPr>
        <p:txBody>
          <a:bodyPr wrap="square" lIns="0" tIns="0" rIns="0" bIns="0" anchor="t" anchorCtr="0">
            <a:spAutoFit/>
          </a:bodyPr>
          <a:lstStyle>
            <a:lvl1pPr marL="171450" indent="-171450">
              <a:lnSpc>
                <a:spcPts val="2400"/>
              </a:lnSpc>
              <a:buClr>
                <a:schemeClr val="accent2"/>
              </a:buClr>
              <a:buSzPct val="100000"/>
              <a:buFont typeface="Arial" panose="020B0604020202020204" pitchFamily="34" charset="0"/>
              <a:buChar char="•"/>
              <a:tabLst/>
              <a:defRPr sz="16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a:t>
            </a:r>
            <a:br>
              <a:rPr lang="en-US" dirty="0"/>
            </a:br>
            <a:r>
              <a:rPr lang="en-US" dirty="0"/>
              <a:t>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endParaRPr lang="en-US" dirty="0"/>
          </a:p>
        </p:txBody>
      </p:sp>
      <p:sp>
        <p:nvSpPr>
          <p:cNvPr id="37" name="Text Placeholder 4">
            <a:extLst>
              <a:ext uri="{FF2B5EF4-FFF2-40B4-BE49-F238E27FC236}">
                <a16:creationId xmlns:a16="http://schemas.microsoft.com/office/drawing/2014/main" id="{02F1BB5B-4B71-806E-088C-CFA58077EBF1}"/>
              </a:ext>
            </a:extLst>
          </p:cNvPr>
          <p:cNvSpPr>
            <a:spLocks noGrp="1"/>
          </p:cNvSpPr>
          <p:nvPr>
            <p:ph type="body" sz="quarter" idx="12" hasCustomPrompt="1"/>
          </p:nvPr>
        </p:nvSpPr>
        <p:spPr>
          <a:xfrm>
            <a:off x="6671301" y="1921797"/>
            <a:ext cx="866269" cy="215444"/>
          </a:xfrm>
        </p:spPr>
        <p:txBody>
          <a:bodyPr wrap="square" lIns="0" tIns="0" rIns="0" bIns="0" anchor="t" anchorCtr="0">
            <a:spAutoFit/>
          </a:bodyPr>
          <a:lstStyle>
            <a:lvl1pPr marL="0" indent="0">
              <a:lnSpc>
                <a:spcPct val="100000"/>
              </a:lnSpc>
              <a:buClr>
                <a:schemeClr val="accent2"/>
              </a:buClr>
              <a:buSzPct val="100000"/>
              <a:buFontTx/>
              <a:buNone/>
              <a:tabLst/>
              <a:defRPr sz="14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MARCH</a:t>
            </a:r>
          </a:p>
        </p:txBody>
      </p:sp>
      <p:sp>
        <p:nvSpPr>
          <p:cNvPr id="41" name="Text Placeholder 4">
            <a:extLst>
              <a:ext uri="{FF2B5EF4-FFF2-40B4-BE49-F238E27FC236}">
                <a16:creationId xmlns:a16="http://schemas.microsoft.com/office/drawing/2014/main" id="{9B8FF811-2362-58B8-92D9-E34BBE1BCED9}"/>
              </a:ext>
            </a:extLst>
          </p:cNvPr>
          <p:cNvSpPr>
            <a:spLocks noGrp="1"/>
          </p:cNvSpPr>
          <p:nvPr>
            <p:ph type="body" sz="quarter" idx="22" hasCustomPrompt="1"/>
          </p:nvPr>
        </p:nvSpPr>
        <p:spPr>
          <a:xfrm>
            <a:off x="6709092" y="2857992"/>
            <a:ext cx="2057748" cy="2560188"/>
          </a:xfrm>
        </p:spPr>
        <p:txBody>
          <a:bodyPr wrap="square" lIns="0" tIns="0" rIns="0" bIns="0" anchor="t" anchorCtr="0">
            <a:spAutoFit/>
          </a:bodyPr>
          <a:lstStyle>
            <a:lvl1pPr marL="171450" indent="-171450">
              <a:lnSpc>
                <a:spcPts val="2400"/>
              </a:lnSpc>
              <a:buClr>
                <a:schemeClr val="accent2"/>
              </a:buClr>
              <a:buSzPct val="100000"/>
              <a:buFont typeface="Arial" panose="020B0604020202020204" pitchFamily="34" charset="0"/>
              <a:buChar char="•"/>
              <a:tabLst/>
              <a:defRPr sz="16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a:t>
            </a:r>
            <a:br>
              <a:rPr lang="en-US" dirty="0"/>
            </a:br>
            <a:r>
              <a:rPr lang="en-US" dirty="0"/>
              <a:t>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endParaRPr lang="en-US" dirty="0"/>
          </a:p>
        </p:txBody>
      </p:sp>
      <p:sp>
        <p:nvSpPr>
          <p:cNvPr id="38" name="Text Placeholder 4">
            <a:extLst>
              <a:ext uri="{FF2B5EF4-FFF2-40B4-BE49-F238E27FC236}">
                <a16:creationId xmlns:a16="http://schemas.microsoft.com/office/drawing/2014/main" id="{25067605-DDC6-2A7B-DCA4-35ACF893AA5C}"/>
              </a:ext>
            </a:extLst>
          </p:cNvPr>
          <p:cNvSpPr>
            <a:spLocks noGrp="1"/>
          </p:cNvSpPr>
          <p:nvPr>
            <p:ph type="body" sz="quarter" idx="13" hasCustomPrompt="1"/>
          </p:nvPr>
        </p:nvSpPr>
        <p:spPr>
          <a:xfrm>
            <a:off x="9202088" y="1921797"/>
            <a:ext cx="866269" cy="215444"/>
          </a:xfrm>
        </p:spPr>
        <p:txBody>
          <a:bodyPr wrap="square" lIns="0" tIns="0" rIns="0" bIns="0" anchor="t" anchorCtr="0">
            <a:spAutoFit/>
          </a:bodyPr>
          <a:lstStyle>
            <a:lvl1pPr marL="0" indent="0">
              <a:lnSpc>
                <a:spcPct val="100000"/>
              </a:lnSpc>
              <a:buClr>
                <a:schemeClr val="accent2"/>
              </a:buClr>
              <a:buSzPct val="100000"/>
              <a:buFontTx/>
              <a:buNone/>
              <a:tabLst/>
              <a:defRPr sz="14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APRIL</a:t>
            </a:r>
          </a:p>
        </p:txBody>
      </p:sp>
      <p:sp>
        <p:nvSpPr>
          <p:cNvPr id="42" name="Text Placeholder 4">
            <a:extLst>
              <a:ext uri="{FF2B5EF4-FFF2-40B4-BE49-F238E27FC236}">
                <a16:creationId xmlns:a16="http://schemas.microsoft.com/office/drawing/2014/main" id="{C4C9D7B6-C753-9D1B-4D1A-DA8E112D7468}"/>
              </a:ext>
            </a:extLst>
          </p:cNvPr>
          <p:cNvSpPr>
            <a:spLocks noGrp="1"/>
          </p:cNvSpPr>
          <p:nvPr>
            <p:ph type="body" sz="quarter" idx="23" hasCustomPrompt="1"/>
          </p:nvPr>
        </p:nvSpPr>
        <p:spPr>
          <a:xfrm>
            <a:off x="9202088" y="2857992"/>
            <a:ext cx="2057748" cy="2560188"/>
          </a:xfrm>
        </p:spPr>
        <p:txBody>
          <a:bodyPr wrap="square" lIns="0" tIns="0" rIns="0" bIns="0" anchor="t" anchorCtr="0">
            <a:spAutoFit/>
          </a:bodyPr>
          <a:lstStyle>
            <a:lvl1pPr marL="171450" indent="-171450">
              <a:lnSpc>
                <a:spcPts val="2400"/>
              </a:lnSpc>
              <a:buClr>
                <a:schemeClr val="accent2"/>
              </a:buClr>
              <a:buSzPct val="100000"/>
              <a:buFont typeface="Arial" panose="020B0604020202020204" pitchFamily="34" charset="0"/>
              <a:buChar char="•"/>
              <a:tabLst/>
              <a:defRPr sz="16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a:t>
            </a:r>
            <a:br>
              <a:rPr lang="en-US"/>
            </a:br>
            <a:r>
              <a:rPr lang="en-US"/>
              <a:t>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p:txBody>
      </p:sp>
      <p:sp>
        <p:nvSpPr>
          <p:cNvPr id="4" name="Footer Placeholder 3">
            <a:extLst>
              <a:ext uri="{FF2B5EF4-FFF2-40B4-BE49-F238E27FC236}">
                <a16:creationId xmlns:a16="http://schemas.microsoft.com/office/drawing/2014/main" id="{26070EDC-D219-5EAA-4C21-CE8FAB1CAD34}"/>
              </a:ext>
            </a:extLst>
          </p:cNvPr>
          <p:cNvSpPr>
            <a:spLocks noGrp="1"/>
          </p:cNvSpPr>
          <p:nvPr>
            <p:ph type="ftr" sz="quarter" idx="24"/>
          </p:nvPr>
        </p:nvSpPr>
        <p:spPr/>
        <p:txBody>
          <a:bodyPr/>
          <a:lstStyle/>
          <a:p>
            <a:r>
              <a:rPr lang="en-US"/>
              <a:t>Cal Poly Pomona | Presentation Title</a:t>
            </a:r>
          </a:p>
        </p:txBody>
      </p:sp>
    </p:spTree>
    <p:extLst>
      <p:ext uri="{BB962C8B-B14F-4D97-AF65-F5344CB8AC3E}">
        <p14:creationId xmlns:p14="http://schemas.microsoft.com/office/powerpoint/2010/main" val="496383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Facts or Stats">
    <p:bg>
      <p:bgPr>
        <a:solidFill>
          <a:schemeClr val="bg1"/>
        </a:solidFill>
        <a:effectLst/>
      </p:bgPr>
    </p:bg>
    <p:spTree>
      <p:nvGrpSpPr>
        <p:cNvPr id="1" name=""/>
        <p:cNvGrpSpPr/>
        <p:nvPr/>
      </p:nvGrpSpPr>
      <p:grpSpPr>
        <a:xfrm>
          <a:off x="0" y="0"/>
          <a:ext cx="0" cy="0"/>
          <a:chOff x="0" y="0"/>
          <a:chExt cx="0" cy="0"/>
        </a:xfrm>
      </p:grpSpPr>
      <p:pic>
        <p:nvPicPr>
          <p:cNvPr id="50" name="Graphic 49">
            <a:extLst>
              <a:ext uri="{FF2B5EF4-FFF2-40B4-BE49-F238E27FC236}">
                <a16:creationId xmlns:a16="http://schemas.microsoft.com/office/drawing/2014/main" id="{AC235F25-1502-1D0A-FDF7-7FDE5E3D55C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640" t="-14322"/>
          <a:stretch/>
        </p:blipFill>
        <p:spPr>
          <a:xfrm>
            <a:off x="2725916" y="3087505"/>
            <a:ext cx="4024424" cy="472215"/>
          </a:xfrm>
          <a:prstGeom prst="rect">
            <a:avLst/>
          </a:prstGeom>
        </p:spPr>
      </p:pic>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nip Diagonal Corner Rectangle 12">
            <a:extLst>
              <a:ext uri="{FF2B5EF4-FFF2-40B4-BE49-F238E27FC236}">
                <a16:creationId xmlns:a16="http://schemas.microsoft.com/office/drawing/2014/main" id="{34E47A27-9CC2-91A5-681F-008CAD80C7DA}"/>
              </a:ext>
            </a:extLst>
          </p:cNvPr>
          <p:cNvSpPr/>
          <p:nvPr userDrawn="1"/>
        </p:nvSpPr>
        <p:spPr>
          <a:xfrm>
            <a:off x="6750340" y="1233079"/>
            <a:ext cx="3600935" cy="4520598"/>
          </a:xfrm>
          <a:prstGeom prst="snip2DiagRect">
            <a:avLst>
              <a:gd name="adj1" fmla="val 0"/>
              <a:gd name="adj2" fmla="val 9113"/>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5B2D133-3A1A-BED6-5A4D-4BD6C615653C}"/>
              </a:ext>
            </a:extLst>
          </p:cNvPr>
          <p:cNvSpPr/>
          <p:nvPr userDrawn="1"/>
        </p:nvSpPr>
        <p:spPr>
          <a:xfrm>
            <a:off x="8420743" y="3202158"/>
            <a:ext cx="259060" cy="25906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33B933C-365C-75FF-706C-7DB5C8644EE0}"/>
              </a:ext>
            </a:extLst>
          </p:cNvPr>
          <p:cNvCxnSpPr>
            <a:cxnSpLocks/>
          </p:cNvCxnSpPr>
          <p:nvPr userDrawn="1"/>
        </p:nvCxnSpPr>
        <p:spPr>
          <a:xfrm flipV="1">
            <a:off x="7720052" y="3313670"/>
            <a:ext cx="166044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67857"/>
          <a:stretch/>
        </p:blipFill>
        <p:spPr>
          <a:xfrm>
            <a:off x="228927" y="257724"/>
            <a:ext cx="449773" cy="699655"/>
          </a:xfrm>
          <a:prstGeom prst="rect">
            <a:avLst/>
          </a:prstGeom>
        </p:spPr>
      </p:pic>
      <p:cxnSp>
        <p:nvCxnSpPr>
          <p:cNvPr id="46" name="Straight Connector 45">
            <a:extLst>
              <a:ext uri="{FF2B5EF4-FFF2-40B4-BE49-F238E27FC236}">
                <a16:creationId xmlns:a16="http://schemas.microsoft.com/office/drawing/2014/main" id="{5BF286D5-C76A-330E-FF36-572228D790A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AE14C80-6206-1190-6D4F-04FC53FBCC76}"/>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EFAB2525-E16B-4A79-4D11-4D11B6004A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1F1D5E21-7148-325F-BB1C-9591C7EAA8C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Diagonal Corner Rectangle 12">
            <a:extLst>
              <a:ext uri="{FF2B5EF4-FFF2-40B4-BE49-F238E27FC236}">
                <a16:creationId xmlns:a16="http://schemas.microsoft.com/office/drawing/2014/main" id="{D63D6DA7-F65C-B247-0A5D-984EEDF32578}"/>
              </a:ext>
            </a:extLst>
          </p:cNvPr>
          <p:cNvSpPr/>
          <p:nvPr userDrawn="1"/>
        </p:nvSpPr>
        <p:spPr>
          <a:xfrm>
            <a:off x="2713873" y="1233079"/>
            <a:ext cx="3600935" cy="4520598"/>
          </a:xfrm>
          <a:prstGeom prst="snip2DiagRect">
            <a:avLst>
              <a:gd name="adj1" fmla="val 0"/>
              <a:gd name="adj2" fmla="val 9113"/>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D1F71CC-05A7-C8E9-93DB-3CC5D4ECF023}"/>
              </a:ext>
            </a:extLst>
          </p:cNvPr>
          <p:cNvSpPr/>
          <p:nvPr userDrawn="1"/>
        </p:nvSpPr>
        <p:spPr>
          <a:xfrm>
            <a:off x="4384276" y="3202158"/>
            <a:ext cx="259060" cy="25906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D5091E3F-D8A4-236E-00F5-54B8994D8AE4}"/>
              </a:ext>
            </a:extLst>
          </p:cNvPr>
          <p:cNvCxnSpPr>
            <a:cxnSpLocks/>
          </p:cNvCxnSpPr>
          <p:nvPr userDrawn="1"/>
        </p:nvCxnSpPr>
        <p:spPr>
          <a:xfrm flipV="1">
            <a:off x="3683585" y="3313670"/>
            <a:ext cx="166044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860501-2601-DAA9-5E3C-56600C92B293}"/>
              </a:ext>
            </a:extLst>
          </p:cNvPr>
          <p:cNvSpPr>
            <a:spLocks noGrp="1"/>
          </p:cNvSpPr>
          <p:nvPr>
            <p:ph type="title" hasCustomPrompt="1"/>
          </p:nvPr>
        </p:nvSpPr>
        <p:spPr>
          <a:xfrm>
            <a:off x="3296775" y="-1379575"/>
            <a:ext cx="8079057" cy="1325563"/>
          </a:xfrm>
        </p:spPr>
        <p:txBody>
          <a:bodyPr/>
          <a:lstStyle>
            <a:lvl1pPr>
              <a:defRPr/>
            </a:lvl1pPr>
          </a:lstStyle>
          <a:p>
            <a:r>
              <a:rPr lang="en-US" dirty="0"/>
              <a:t>2 Facts or Stats</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16" name="Text Placeholder 4">
            <a:extLst>
              <a:ext uri="{FF2B5EF4-FFF2-40B4-BE49-F238E27FC236}">
                <a16:creationId xmlns:a16="http://schemas.microsoft.com/office/drawing/2014/main" id="{BC292D2B-2E9F-DF3F-F927-CB9894D06456}"/>
              </a:ext>
            </a:extLst>
          </p:cNvPr>
          <p:cNvSpPr>
            <a:spLocks noGrp="1"/>
          </p:cNvSpPr>
          <p:nvPr>
            <p:ph type="body" sz="quarter" idx="18" hasCustomPrompt="1"/>
          </p:nvPr>
        </p:nvSpPr>
        <p:spPr>
          <a:xfrm>
            <a:off x="3138351" y="1596266"/>
            <a:ext cx="2750908"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22" name="Text Placeholder 4">
            <a:extLst>
              <a:ext uri="{FF2B5EF4-FFF2-40B4-BE49-F238E27FC236}">
                <a16:creationId xmlns:a16="http://schemas.microsoft.com/office/drawing/2014/main" id="{F4CF6800-7161-7201-573E-2B7DEDF9E767}"/>
              </a:ext>
            </a:extLst>
          </p:cNvPr>
          <p:cNvSpPr>
            <a:spLocks noGrp="1"/>
          </p:cNvSpPr>
          <p:nvPr>
            <p:ph type="body" sz="quarter" idx="20" hasCustomPrompt="1"/>
          </p:nvPr>
        </p:nvSpPr>
        <p:spPr>
          <a:xfrm>
            <a:off x="3138351" y="3648447"/>
            <a:ext cx="2750908"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21" name="Text Placeholder 4">
            <a:extLst>
              <a:ext uri="{FF2B5EF4-FFF2-40B4-BE49-F238E27FC236}">
                <a16:creationId xmlns:a16="http://schemas.microsoft.com/office/drawing/2014/main" id="{0BE3B724-3F1F-0356-3824-89F87CAE7548}"/>
              </a:ext>
            </a:extLst>
          </p:cNvPr>
          <p:cNvSpPr>
            <a:spLocks noGrp="1"/>
          </p:cNvSpPr>
          <p:nvPr>
            <p:ph type="body" sz="quarter" idx="19" hasCustomPrompt="1"/>
          </p:nvPr>
        </p:nvSpPr>
        <p:spPr>
          <a:xfrm>
            <a:off x="3715967" y="5195234"/>
            <a:ext cx="1595676"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a:t>
            </a:r>
          </a:p>
        </p:txBody>
      </p:sp>
      <p:sp>
        <p:nvSpPr>
          <p:cNvPr id="7" name="Text Placeholder 4">
            <a:extLst>
              <a:ext uri="{FF2B5EF4-FFF2-40B4-BE49-F238E27FC236}">
                <a16:creationId xmlns:a16="http://schemas.microsoft.com/office/drawing/2014/main" id="{3194F5FB-4776-0BEE-B0A5-2D27A0E0311B}"/>
              </a:ext>
            </a:extLst>
          </p:cNvPr>
          <p:cNvSpPr>
            <a:spLocks noGrp="1"/>
          </p:cNvSpPr>
          <p:nvPr userDrawn="1">
            <p:ph type="body" sz="quarter" idx="11" hasCustomPrompt="1"/>
          </p:nvPr>
        </p:nvSpPr>
        <p:spPr>
          <a:xfrm>
            <a:off x="7174818" y="1596266"/>
            <a:ext cx="2750908"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56</a:t>
            </a:r>
          </a:p>
        </p:txBody>
      </p:sp>
      <p:sp>
        <p:nvSpPr>
          <p:cNvPr id="29" name="Text Placeholder 4">
            <a:extLst>
              <a:ext uri="{FF2B5EF4-FFF2-40B4-BE49-F238E27FC236}">
                <a16:creationId xmlns:a16="http://schemas.microsoft.com/office/drawing/2014/main" id="{E1C3E163-81A8-8C17-3F2F-E62387555978}"/>
              </a:ext>
            </a:extLst>
          </p:cNvPr>
          <p:cNvSpPr>
            <a:spLocks noGrp="1"/>
          </p:cNvSpPr>
          <p:nvPr userDrawn="1">
            <p:ph type="body" sz="quarter" idx="17" hasCustomPrompt="1"/>
          </p:nvPr>
        </p:nvSpPr>
        <p:spPr>
          <a:xfrm>
            <a:off x="7174818" y="3648447"/>
            <a:ext cx="2750908"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28" name="Text Placeholder 4">
            <a:extLst>
              <a:ext uri="{FF2B5EF4-FFF2-40B4-BE49-F238E27FC236}">
                <a16:creationId xmlns:a16="http://schemas.microsoft.com/office/drawing/2014/main" id="{8D1F7E03-93A0-62B1-2CCB-51A1C6FA5E6C}"/>
              </a:ext>
            </a:extLst>
          </p:cNvPr>
          <p:cNvSpPr>
            <a:spLocks noGrp="1"/>
          </p:cNvSpPr>
          <p:nvPr userDrawn="1">
            <p:ph type="body" sz="quarter" idx="16" hasCustomPrompt="1"/>
          </p:nvPr>
        </p:nvSpPr>
        <p:spPr>
          <a:xfrm>
            <a:off x="7752434" y="5195234"/>
            <a:ext cx="1595676"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a:t>
            </a:r>
          </a:p>
        </p:txBody>
      </p:sp>
    </p:spTree>
    <p:extLst>
      <p:ext uri="{BB962C8B-B14F-4D97-AF65-F5344CB8AC3E}">
        <p14:creationId xmlns:p14="http://schemas.microsoft.com/office/powerpoint/2010/main" val="27920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Facts or Stats">
    <p:bg>
      <p:bgPr>
        <a:solidFill>
          <a:schemeClr val="bg1"/>
        </a:solidFill>
        <a:effectLst/>
      </p:bgPr>
    </p:bg>
    <p:spTree>
      <p:nvGrpSpPr>
        <p:cNvPr id="1" name=""/>
        <p:cNvGrpSpPr/>
        <p:nvPr/>
      </p:nvGrpSpPr>
      <p:grpSpPr>
        <a:xfrm>
          <a:off x="0" y="0"/>
          <a:ext cx="0" cy="0"/>
          <a:chOff x="0" y="0"/>
          <a:chExt cx="0" cy="0"/>
        </a:xfrm>
      </p:grpSpPr>
      <p:pic>
        <p:nvPicPr>
          <p:cNvPr id="56" name="Graphic 55">
            <a:extLst>
              <a:ext uri="{FF2B5EF4-FFF2-40B4-BE49-F238E27FC236}">
                <a16:creationId xmlns:a16="http://schemas.microsoft.com/office/drawing/2014/main" id="{E03EDA8A-3D1A-4E0E-CC19-8A3BFCA8B28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640" t="-14322"/>
          <a:stretch/>
        </p:blipFill>
        <p:spPr>
          <a:xfrm>
            <a:off x="4930158" y="3337538"/>
            <a:ext cx="3464620" cy="406529"/>
          </a:xfrm>
          <a:prstGeom prst="rect">
            <a:avLst/>
          </a:prstGeom>
        </p:spPr>
      </p:pic>
      <p:pic>
        <p:nvPicPr>
          <p:cNvPr id="50" name="Graphic 49">
            <a:extLst>
              <a:ext uri="{FF2B5EF4-FFF2-40B4-BE49-F238E27FC236}">
                <a16:creationId xmlns:a16="http://schemas.microsoft.com/office/drawing/2014/main" id="{AC235F25-1502-1D0A-FDF7-7FDE5E3D55C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640" t="-14322"/>
          <a:stretch/>
        </p:blipFill>
        <p:spPr>
          <a:xfrm>
            <a:off x="1378702" y="3337538"/>
            <a:ext cx="3464620" cy="406529"/>
          </a:xfrm>
          <a:prstGeom prst="rect">
            <a:avLst/>
          </a:prstGeom>
        </p:spPr>
      </p:pic>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Diagonal Corner Rectangle 13">
            <a:extLst>
              <a:ext uri="{FF2B5EF4-FFF2-40B4-BE49-F238E27FC236}">
                <a16:creationId xmlns:a16="http://schemas.microsoft.com/office/drawing/2014/main" id="{D16DFC2C-DF7C-B8C0-56A2-89C84E717EC0}"/>
              </a:ext>
            </a:extLst>
          </p:cNvPr>
          <p:cNvSpPr/>
          <p:nvPr userDrawn="1"/>
        </p:nvSpPr>
        <p:spPr>
          <a:xfrm>
            <a:off x="8399073" y="1483112"/>
            <a:ext cx="3100039" cy="3891775"/>
          </a:xfrm>
          <a:prstGeom prst="snip2DiagRect">
            <a:avLst>
              <a:gd name="adj1" fmla="val 0"/>
              <a:gd name="adj2" fmla="val 9113"/>
            </a:avLst>
          </a:prstGeom>
          <a:solidFill>
            <a:schemeClr val="tx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Snip Diagonal Corner Rectangle 12">
            <a:extLst>
              <a:ext uri="{FF2B5EF4-FFF2-40B4-BE49-F238E27FC236}">
                <a16:creationId xmlns:a16="http://schemas.microsoft.com/office/drawing/2014/main" id="{34E47A27-9CC2-91A5-681F-008CAD80C7DA}"/>
              </a:ext>
            </a:extLst>
          </p:cNvPr>
          <p:cNvSpPr/>
          <p:nvPr userDrawn="1"/>
        </p:nvSpPr>
        <p:spPr>
          <a:xfrm>
            <a:off x="4847756" y="1483112"/>
            <a:ext cx="3100039" cy="3891775"/>
          </a:xfrm>
          <a:prstGeom prst="snip2DiagRect">
            <a:avLst>
              <a:gd name="adj1" fmla="val 0"/>
              <a:gd name="adj2" fmla="val 9113"/>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Snip Diagonal Corner Rectangle 10">
            <a:extLst>
              <a:ext uri="{FF2B5EF4-FFF2-40B4-BE49-F238E27FC236}">
                <a16:creationId xmlns:a16="http://schemas.microsoft.com/office/drawing/2014/main" id="{315F1158-6800-D909-6C4C-53B5186653C1}"/>
              </a:ext>
            </a:extLst>
          </p:cNvPr>
          <p:cNvSpPr/>
          <p:nvPr userDrawn="1"/>
        </p:nvSpPr>
        <p:spPr>
          <a:xfrm>
            <a:off x="1296438" y="1483112"/>
            <a:ext cx="3100039" cy="3891775"/>
          </a:xfrm>
          <a:prstGeom prst="snip2DiagRect">
            <a:avLst>
              <a:gd name="adj1" fmla="val 0"/>
              <a:gd name="adj2" fmla="val 9113"/>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71B598B-EF1A-CD33-B044-D6AB9F37319E}"/>
              </a:ext>
            </a:extLst>
          </p:cNvPr>
          <p:cNvSpPr/>
          <p:nvPr userDrawn="1"/>
        </p:nvSpPr>
        <p:spPr>
          <a:xfrm>
            <a:off x="2726499" y="3429000"/>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5986B7E-82F8-674B-3677-E8396148EB61}"/>
              </a:ext>
            </a:extLst>
          </p:cNvPr>
          <p:cNvCxnSpPr>
            <a:cxnSpLocks/>
          </p:cNvCxnSpPr>
          <p:nvPr userDrawn="1"/>
        </p:nvCxnSpPr>
        <p:spPr>
          <a:xfrm>
            <a:off x="2123276" y="3540512"/>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85B2D133-3A1A-BED6-5A4D-4BD6C615653C}"/>
              </a:ext>
            </a:extLst>
          </p:cNvPr>
          <p:cNvSpPr/>
          <p:nvPr userDrawn="1"/>
        </p:nvSpPr>
        <p:spPr>
          <a:xfrm>
            <a:off x="6273384" y="3429000"/>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33B933C-365C-75FF-706C-7DB5C8644EE0}"/>
              </a:ext>
            </a:extLst>
          </p:cNvPr>
          <p:cNvCxnSpPr>
            <a:cxnSpLocks/>
          </p:cNvCxnSpPr>
          <p:nvPr userDrawn="1"/>
        </p:nvCxnSpPr>
        <p:spPr>
          <a:xfrm>
            <a:off x="5670161" y="3540512"/>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C13CF986-40CE-E1EC-B186-6F2B1CA8BE93}"/>
              </a:ext>
            </a:extLst>
          </p:cNvPr>
          <p:cNvSpPr/>
          <p:nvPr userDrawn="1"/>
        </p:nvSpPr>
        <p:spPr>
          <a:xfrm>
            <a:off x="9846026" y="3429000"/>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69F0C87-9483-12C4-A206-A59DD043DEE0}"/>
              </a:ext>
            </a:extLst>
          </p:cNvPr>
          <p:cNvCxnSpPr>
            <a:cxnSpLocks/>
          </p:cNvCxnSpPr>
          <p:nvPr userDrawn="1"/>
        </p:nvCxnSpPr>
        <p:spPr>
          <a:xfrm>
            <a:off x="9242803" y="3540512"/>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67857"/>
          <a:stretch/>
        </p:blipFill>
        <p:spPr>
          <a:xfrm>
            <a:off x="228927" y="257724"/>
            <a:ext cx="449773" cy="699655"/>
          </a:xfrm>
          <a:prstGeom prst="rect">
            <a:avLst/>
          </a:prstGeom>
        </p:spPr>
      </p:pic>
      <p:cxnSp>
        <p:nvCxnSpPr>
          <p:cNvPr id="46" name="Straight Connector 45">
            <a:extLst>
              <a:ext uri="{FF2B5EF4-FFF2-40B4-BE49-F238E27FC236}">
                <a16:creationId xmlns:a16="http://schemas.microsoft.com/office/drawing/2014/main" id="{5BF286D5-C76A-330E-FF36-572228D790A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AE14C80-6206-1190-6D4F-04FC53FBCC76}"/>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EFAB2525-E16B-4A79-4D11-4D11B6004A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1F1D5E21-7148-325F-BB1C-9591C7EAA8C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458F2-CC6C-6969-66F7-6712279BFDFF}"/>
              </a:ext>
            </a:extLst>
          </p:cNvPr>
          <p:cNvSpPr>
            <a:spLocks noGrp="1"/>
          </p:cNvSpPr>
          <p:nvPr>
            <p:ph type="title" hasCustomPrompt="1"/>
          </p:nvPr>
        </p:nvSpPr>
        <p:spPr>
          <a:xfrm>
            <a:off x="2489606" y="-1391617"/>
            <a:ext cx="8079057" cy="1325563"/>
          </a:xfrm>
        </p:spPr>
        <p:txBody>
          <a:bodyPr/>
          <a:lstStyle>
            <a:lvl1pPr>
              <a:defRPr/>
            </a:lvl1pPr>
          </a:lstStyle>
          <a:p>
            <a:r>
              <a:rPr lang="en-US" dirty="0"/>
              <a:t>3 Facts or Stats</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6" name="Text Placeholder 4">
            <a:extLst>
              <a:ext uri="{FF2B5EF4-FFF2-40B4-BE49-F238E27FC236}">
                <a16:creationId xmlns:a16="http://schemas.microsoft.com/office/drawing/2014/main" id="{2C330A00-15DB-A41B-670F-2A5498D5E966}"/>
              </a:ext>
            </a:extLst>
          </p:cNvPr>
          <p:cNvSpPr>
            <a:spLocks noGrp="1"/>
          </p:cNvSpPr>
          <p:nvPr userDrawn="1">
            <p:ph type="body" sz="quarter" idx="10" hasCustomPrompt="1"/>
          </p:nvPr>
        </p:nvSpPr>
        <p:spPr>
          <a:xfrm>
            <a:off x="1655850" y="1821011"/>
            <a:ext cx="2368252"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27" name="Text Placeholder 4">
            <a:extLst>
              <a:ext uri="{FF2B5EF4-FFF2-40B4-BE49-F238E27FC236}">
                <a16:creationId xmlns:a16="http://schemas.microsoft.com/office/drawing/2014/main" id="{C42B542E-2735-F393-58DF-9CA227841C13}"/>
              </a:ext>
            </a:extLst>
          </p:cNvPr>
          <p:cNvSpPr>
            <a:spLocks noGrp="1"/>
          </p:cNvSpPr>
          <p:nvPr userDrawn="1">
            <p:ph type="body" sz="quarter" idx="15" hasCustomPrompt="1"/>
          </p:nvPr>
        </p:nvSpPr>
        <p:spPr>
          <a:xfrm>
            <a:off x="1655850" y="3838806"/>
            <a:ext cx="2368252"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9" name="Text Placeholder 4">
            <a:extLst>
              <a:ext uri="{FF2B5EF4-FFF2-40B4-BE49-F238E27FC236}">
                <a16:creationId xmlns:a16="http://schemas.microsoft.com/office/drawing/2014/main" id="{DF672C0D-A0B5-60E0-2978-1E8BCFB294B6}"/>
              </a:ext>
            </a:extLst>
          </p:cNvPr>
          <p:cNvSpPr>
            <a:spLocks noGrp="1"/>
          </p:cNvSpPr>
          <p:nvPr userDrawn="1">
            <p:ph type="body" sz="quarter" idx="14" hasCustomPrompt="1"/>
          </p:nvPr>
        </p:nvSpPr>
        <p:spPr>
          <a:xfrm>
            <a:off x="2123276" y="4778037"/>
            <a:ext cx="1373715" cy="290849"/>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for </a:t>
            </a:r>
            <a:r>
              <a:rPr lang="en-US" dirty="0" err="1"/>
              <a:t>StatisticsSource</a:t>
            </a:r>
            <a:endParaRPr lang="en-US" dirty="0"/>
          </a:p>
        </p:txBody>
      </p:sp>
      <p:sp>
        <p:nvSpPr>
          <p:cNvPr id="7" name="Text Placeholder 4">
            <a:extLst>
              <a:ext uri="{FF2B5EF4-FFF2-40B4-BE49-F238E27FC236}">
                <a16:creationId xmlns:a16="http://schemas.microsoft.com/office/drawing/2014/main" id="{3194F5FB-4776-0BEE-B0A5-2D27A0E0311B}"/>
              </a:ext>
            </a:extLst>
          </p:cNvPr>
          <p:cNvSpPr>
            <a:spLocks noGrp="1"/>
          </p:cNvSpPr>
          <p:nvPr userDrawn="1">
            <p:ph type="body" sz="quarter" idx="11" hasCustomPrompt="1"/>
          </p:nvPr>
        </p:nvSpPr>
        <p:spPr>
          <a:xfrm>
            <a:off x="5208709" y="1821011"/>
            <a:ext cx="2368252"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56</a:t>
            </a:r>
          </a:p>
        </p:txBody>
      </p:sp>
      <p:sp>
        <p:nvSpPr>
          <p:cNvPr id="29" name="Text Placeholder 4">
            <a:extLst>
              <a:ext uri="{FF2B5EF4-FFF2-40B4-BE49-F238E27FC236}">
                <a16:creationId xmlns:a16="http://schemas.microsoft.com/office/drawing/2014/main" id="{E1C3E163-81A8-8C17-3F2F-E62387555978}"/>
              </a:ext>
            </a:extLst>
          </p:cNvPr>
          <p:cNvSpPr>
            <a:spLocks noGrp="1"/>
          </p:cNvSpPr>
          <p:nvPr userDrawn="1">
            <p:ph type="body" sz="quarter" idx="17" hasCustomPrompt="1"/>
          </p:nvPr>
        </p:nvSpPr>
        <p:spPr>
          <a:xfrm>
            <a:off x="5213886" y="3838806"/>
            <a:ext cx="2368252"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28" name="Text Placeholder 4">
            <a:extLst>
              <a:ext uri="{FF2B5EF4-FFF2-40B4-BE49-F238E27FC236}">
                <a16:creationId xmlns:a16="http://schemas.microsoft.com/office/drawing/2014/main" id="{8D1F7E03-93A0-62B1-2CCB-51A1C6FA5E6C}"/>
              </a:ext>
            </a:extLst>
          </p:cNvPr>
          <p:cNvSpPr>
            <a:spLocks noGrp="1"/>
          </p:cNvSpPr>
          <p:nvPr userDrawn="1">
            <p:ph type="body" sz="quarter" idx="16" hasCustomPrompt="1"/>
          </p:nvPr>
        </p:nvSpPr>
        <p:spPr>
          <a:xfrm>
            <a:off x="5681312" y="4846054"/>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a:t>
            </a:r>
          </a:p>
        </p:txBody>
      </p:sp>
      <p:sp>
        <p:nvSpPr>
          <p:cNvPr id="8" name="Text Placeholder 4">
            <a:extLst>
              <a:ext uri="{FF2B5EF4-FFF2-40B4-BE49-F238E27FC236}">
                <a16:creationId xmlns:a16="http://schemas.microsoft.com/office/drawing/2014/main" id="{AC86B893-72EB-E9BD-4C17-FC99C37CD3AC}"/>
              </a:ext>
            </a:extLst>
          </p:cNvPr>
          <p:cNvSpPr>
            <a:spLocks noGrp="1"/>
          </p:cNvSpPr>
          <p:nvPr userDrawn="1">
            <p:ph type="body" sz="quarter" idx="12" hasCustomPrompt="1"/>
          </p:nvPr>
        </p:nvSpPr>
        <p:spPr>
          <a:xfrm>
            <a:off x="8770200" y="1821011"/>
            <a:ext cx="2368252"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#2</a:t>
            </a:r>
          </a:p>
        </p:txBody>
      </p:sp>
      <p:sp>
        <p:nvSpPr>
          <p:cNvPr id="31" name="Text Placeholder 4">
            <a:extLst>
              <a:ext uri="{FF2B5EF4-FFF2-40B4-BE49-F238E27FC236}">
                <a16:creationId xmlns:a16="http://schemas.microsoft.com/office/drawing/2014/main" id="{90DD6C6E-66D3-8C8A-241D-BCC06C465D90}"/>
              </a:ext>
            </a:extLst>
          </p:cNvPr>
          <p:cNvSpPr>
            <a:spLocks noGrp="1"/>
          </p:cNvSpPr>
          <p:nvPr userDrawn="1">
            <p:ph type="body" sz="quarter" idx="19" hasCustomPrompt="1"/>
          </p:nvPr>
        </p:nvSpPr>
        <p:spPr>
          <a:xfrm>
            <a:off x="8764225" y="3838806"/>
            <a:ext cx="2368252"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30" name="Text Placeholder 4">
            <a:extLst>
              <a:ext uri="{FF2B5EF4-FFF2-40B4-BE49-F238E27FC236}">
                <a16:creationId xmlns:a16="http://schemas.microsoft.com/office/drawing/2014/main" id="{86FB8D71-95E7-AD1E-A17F-EC47C2992C9F}"/>
              </a:ext>
            </a:extLst>
          </p:cNvPr>
          <p:cNvSpPr>
            <a:spLocks noGrp="1"/>
          </p:cNvSpPr>
          <p:nvPr userDrawn="1">
            <p:ph type="body" sz="quarter" idx="18" hasCustomPrompt="1"/>
          </p:nvPr>
        </p:nvSpPr>
        <p:spPr>
          <a:xfrm>
            <a:off x="9231651" y="4846054"/>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accent1"/>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a:t>
            </a:r>
          </a:p>
        </p:txBody>
      </p:sp>
      <p:sp>
        <p:nvSpPr>
          <p:cNvPr id="5" name="Footer Placeholder 4">
            <a:extLst>
              <a:ext uri="{FF2B5EF4-FFF2-40B4-BE49-F238E27FC236}">
                <a16:creationId xmlns:a16="http://schemas.microsoft.com/office/drawing/2014/main" id="{C6A804F1-CABF-7D6C-FCC0-632517F83358}"/>
              </a:ext>
            </a:extLst>
          </p:cNvPr>
          <p:cNvSpPr>
            <a:spLocks noGrp="1"/>
          </p:cNvSpPr>
          <p:nvPr>
            <p:ph type="ftr" sz="quarter" idx="20"/>
          </p:nvPr>
        </p:nvSpPr>
        <p:spPr/>
        <p:txBody>
          <a:bodyPr/>
          <a:lstStyle/>
          <a:p>
            <a:r>
              <a:rPr lang="en-US"/>
              <a:t>Cal Poly Pomona | Presentation Title</a:t>
            </a:r>
          </a:p>
        </p:txBody>
      </p:sp>
    </p:spTree>
    <p:extLst>
      <p:ext uri="{BB962C8B-B14F-4D97-AF65-F5344CB8AC3E}">
        <p14:creationId xmlns:p14="http://schemas.microsoft.com/office/powerpoint/2010/main" val="1955250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Facts or Stats">
    <p:bg>
      <p:bgPr>
        <a:solidFill>
          <a:schemeClr val="bg1"/>
        </a:solidFill>
        <a:effectLst/>
      </p:bgPr>
    </p:bg>
    <p:spTree>
      <p:nvGrpSpPr>
        <p:cNvPr id="1" name=""/>
        <p:cNvGrpSpPr/>
        <p:nvPr/>
      </p:nvGrpSpPr>
      <p:grpSpPr>
        <a:xfrm>
          <a:off x="0" y="0"/>
          <a:ext cx="0" cy="0"/>
          <a:chOff x="0" y="0"/>
          <a:chExt cx="0" cy="0"/>
        </a:xfrm>
      </p:grpSpPr>
      <p:pic>
        <p:nvPicPr>
          <p:cNvPr id="50" name="Graphic 49">
            <a:extLst>
              <a:ext uri="{FF2B5EF4-FFF2-40B4-BE49-F238E27FC236}">
                <a16:creationId xmlns:a16="http://schemas.microsoft.com/office/drawing/2014/main" id="{AC235F25-1502-1D0A-FDF7-7FDE5E3D55C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941" t="-14321" r="1" b="-39897"/>
          <a:stretch/>
        </p:blipFill>
        <p:spPr>
          <a:xfrm>
            <a:off x="6863762" y="3087549"/>
            <a:ext cx="2623221" cy="548404"/>
          </a:xfrm>
          <a:prstGeom prst="rect">
            <a:avLst/>
          </a:prstGeom>
        </p:spPr>
      </p:pic>
      <p:pic>
        <p:nvPicPr>
          <p:cNvPr id="70" name="Graphic 69">
            <a:extLst>
              <a:ext uri="{FF2B5EF4-FFF2-40B4-BE49-F238E27FC236}">
                <a16:creationId xmlns:a16="http://schemas.microsoft.com/office/drawing/2014/main" id="{9457416F-596E-76F1-2C79-FE196E43B088}"/>
              </a:ext>
            </a:extLst>
          </p:cNvPr>
          <p:cNvPicPr>
            <a:picLocks noChangeAspect="1"/>
          </p:cNvPicPr>
          <p:nvPr userDrawn="1"/>
        </p:nvPicPr>
        <p:blipFill rotWithShape="1">
          <a:blip r:embed="rId2">
            <a:extLst>
              <a:ext uri="{96DAC541-7B7A-43D3-8B79-37D633B846F1}">
                <asvg:svgBlip xmlns:asvg="http://schemas.microsoft.com/office/drawing/2016/SVG/main" r:embed="rId4"/>
              </a:ext>
            </a:extLst>
          </a:blip>
          <a:srcRect l="42941" t="-14321" r="1" b="-39897"/>
          <a:stretch/>
        </p:blipFill>
        <p:spPr>
          <a:xfrm>
            <a:off x="1364633" y="3087549"/>
            <a:ext cx="2623221" cy="548404"/>
          </a:xfrm>
          <a:prstGeom prst="rect">
            <a:avLst/>
          </a:prstGeom>
        </p:spPr>
      </p:pic>
      <p:pic>
        <p:nvPicPr>
          <p:cNvPr id="69" name="Graphic 68">
            <a:extLst>
              <a:ext uri="{FF2B5EF4-FFF2-40B4-BE49-F238E27FC236}">
                <a16:creationId xmlns:a16="http://schemas.microsoft.com/office/drawing/2014/main" id="{8F856E30-4D4B-DBF0-9CA5-41D806B8C12B}"/>
              </a:ext>
            </a:extLst>
          </p:cNvPr>
          <p:cNvPicPr>
            <a:picLocks noChangeAspect="1"/>
          </p:cNvPicPr>
          <p:nvPr userDrawn="1"/>
        </p:nvPicPr>
        <p:blipFill rotWithShape="1">
          <a:blip r:embed="rId2">
            <a:extLst>
              <a:ext uri="{96DAC541-7B7A-43D3-8B79-37D633B846F1}">
                <asvg:svgBlip xmlns:asvg="http://schemas.microsoft.com/office/drawing/2016/SVG/main" r:embed="rId4"/>
              </a:ext>
            </a:extLst>
          </a:blip>
          <a:srcRect l="42941" t="-14321" r="1" b="-39897"/>
          <a:stretch/>
        </p:blipFill>
        <p:spPr>
          <a:xfrm>
            <a:off x="4118254" y="3087549"/>
            <a:ext cx="2623221" cy="548404"/>
          </a:xfrm>
          <a:prstGeom prst="rect">
            <a:avLst/>
          </a:prstGeom>
        </p:spPr>
      </p:pic>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10">
            <a:extLst>
              <a:ext uri="{FF2B5EF4-FFF2-40B4-BE49-F238E27FC236}">
                <a16:creationId xmlns:a16="http://schemas.microsoft.com/office/drawing/2014/main" id="{315F1158-6800-D909-6C4C-53B5186653C1}"/>
              </a:ext>
            </a:extLst>
          </p:cNvPr>
          <p:cNvSpPr/>
          <p:nvPr userDrawn="1"/>
        </p:nvSpPr>
        <p:spPr>
          <a:xfrm>
            <a:off x="3976407" y="1777891"/>
            <a:ext cx="2362780" cy="2966223"/>
          </a:xfrm>
          <a:prstGeom prst="snip2DiagRect">
            <a:avLst>
              <a:gd name="adj1" fmla="val 0"/>
              <a:gd name="adj2" fmla="val 9113"/>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F1B7F10-B732-D7ED-BA29-98B9B9E8AD9E}"/>
              </a:ext>
            </a:extLst>
          </p:cNvPr>
          <p:cNvGrpSpPr/>
          <p:nvPr userDrawn="1"/>
        </p:nvGrpSpPr>
        <p:grpSpPr>
          <a:xfrm>
            <a:off x="4465466" y="3185122"/>
            <a:ext cx="1429471" cy="223024"/>
            <a:chOff x="1792574" y="2159625"/>
            <a:chExt cx="1429471" cy="223024"/>
          </a:xfrm>
        </p:grpSpPr>
        <p:sp>
          <p:nvSpPr>
            <p:cNvPr id="10" name="Oval 9">
              <a:extLst>
                <a:ext uri="{FF2B5EF4-FFF2-40B4-BE49-F238E27FC236}">
                  <a16:creationId xmlns:a16="http://schemas.microsoft.com/office/drawing/2014/main" id="{071B598B-EF1A-CD33-B044-D6AB9F37319E}"/>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5986B7E-82F8-674B-3677-E8396148EB61}"/>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r="67857"/>
          <a:stretch/>
        </p:blipFill>
        <p:spPr>
          <a:xfrm>
            <a:off x="228927" y="257724"/>
            <a:ext cx="449773" cy="699655"/>
          </a:xfrm>
          <a:prstGeom prst="rect">
            <a:avLst/>
          </a:prstGeom>
        </p:spPr>
      </p:pic>
      <p:cxnSp>
        <p:nvCxnSpPr>
          <p:cNvPr id="46" name="Straight Connector 45">
            <a:extLst>
              <a:ext uri="{FF2B5EF4-FFF2-40B4-BE49-F238E27FC236}">
                <a16:creationId xmlns:a16="http://schemas.microsoft.com/office/drawing/2014/main" id="{5BF286D5-C76A-330E-FF36-572228D790A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AE14C80-6206-1190-6D4F-04FC53FBCC76}"/>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EFAB2525-E16B-4A79-4D11-4D11B6004A3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1F1D5E21-7148-325F-BB1C-9591C7EAA8C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Diagonal Corner Rectangle 10">
            <a:extLst>
              <a:ext uri="{FF2B5EF4-FFF2-40B4-BE49-F238E27FC236}">
                <a16:creationId xmlns:a16="http://schemas.microsoft.com/office/drawing/2014/main" id="{579F398E-1DE2-658C-CC89-B9EA8DD96D89}"/>
              </a:ext>
            </a:extLst>
          </p:cNvPr>
          <p:cNvSpPr/>
          <p:nvPr userDrawn="1"/>
        </p:nvSpPr>
        <p:spPr>
          <a:xfrm>
            <a:off x="6729543" y="1777891"/>
            <a:ext cx="2362780" cy="2966223"/>
          </a:xfrm>
          <a:prstGeom prst="snip2DiagRect">
            <a:avLst>
              <a:gd name="adj1" fmla="val 0"/>
              <a:gd name="adj2" fmla="val 9113"/>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683428E-9216-6739-8E4C-9D06E9CAA171}"/>
              </a:ext>
            </a:extLst>
          </p:cNvPr>
          <p:cNvGrpSpPr/>
          <p:nvPr userDrawn="1"/>
        </p:nvGrpSpPr>
        <p:grpSpPr>
          <a:xfrm>
            <a:off x="7218602" y="3185122"/>
            <a:ext cx="1429471" cy="223024"/>
            <a:chOff x="1792574" y="2159625"/>
            <a:chExt cx="1429471" cy="223024"/>
          </a:xfrm>
        </p:grpSpPr>
        <p:sp>
          <p:nvSpPr>
            <p:cNvPr id="35" name="Oval 34">
              <a:extLst>
                <a:ext uri="{FF2B5EF4-FFF2-40B4-BE49-F238E27FC236}">
                  <a16:creationId xmlns:a16="http://schemas.microsoft.com/office/drawing/2014/main" id="{500BD90F-08AC-92DA-843F-FB2700361979}"/>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811579AA-4016-E9D4-7D1F-642C31D0B3D4}"/>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3" name="Snip Diagonal Corner Rectangle 10">
            <a:extLst>
              <a:ext uri="{FF2B5EF4-FFF2-40B4-BE49-F238E27FC236}">
                <a16:creationId xmlns:a16="http://schemas.microsoft.com/office/drawing/2014/main" id="{0E53EF03-DC99-BC25-030D-C7FA96708F50}"/>
              </a:ext>
            </a:extLst>
          </p:cNvPr>
          <p:cNvSpPr/>
          <p:nvPr userDrawn="1"/>
        </p:nvSpPr>
        <p:spPr>
          <a:xfrm>
            <a:off x="1219478" y="1777891"/>
            <a:ext cx="2362780" cy="2966223"/>
          </a:xfrm>
          <a:prstGeom prst="snip2DiagRect">
            <a:avLst>
              <a:gd name="adj1" fmla="val 0"/>
              <a:gd name="adj2" fmla="val 9113"/>
            </a:avLst>
          </a:prstGeom>
          <a:solidFill>
            <a:schemeClr val="tx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38C26363-4C08-3D5B-2C17-F64BB548EC85}"/>
              </a:ext>
            </a:extLst>
          </p:cNvPr>
          <p:cNvGrpSpPr/>
          <p:nvPr userDrawn="1"/>
        </p:nvGrpSpPr>
        <p:grpSpPr>
          <a:xfrm>
            <a:off x="1708537" y="3185122"/>
            <a:ext cx="1429471" cy="223024"/>
            <a:chOff x="1792574" y="2159625"/>
            <a:chExt cx="1429471" cy="223024"/>
          </a:xfrm>
        </p:grpSpPr>
        <p:sp>
          <p:nvSpPr>
            <p:cNvPr id="59" name="Oval 58">
              <a:extLst>
                <a:ext uri="{FF2B5EF4-FFF2-40B4-BE49-F238E27FC236}">
                  <a16:creationId xmlns:a16="http://schemas.microsoft.com/office/drawing/2014/main" id="{B5AFAD77-B056-65F3-125F-0E69444A8279}"/>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8B770FB8-7DE8-FFCA-D179-ACDD0505E232}"/>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Snip Diagonal Corner Rectangle 10">
            <a:extLst>
              <a:ext uri="{FF2B5EF4-FFF2-40B4-BE49-F238E27FC236}">
                <a16:creationId xmlns:a16="http://schemas.microsoft.com/office/drawing/2014/main" id="{707B79EA-012D-9EF0-59C6-DBE5E07977E2}"/>
              </a:ext>
            </a:extLst>
          </p:cNvPr>
          <p:cNvSpPr/>
          <p:nvPr userDrawn="1"/>
        </p:nvSpPr>
        <p:spPr>
          <a:xfrm>
            <a:off x="9476009" y="1777891"/>
            <a:ext cx="2362780" cy="2966223"/>
          </a:xfrm>
          <a:prstGeom prst="snip2DiagRect">
            <a:avLst>
              <a:gd name="adj1" fmla="val 0"/>
              <a:gd name="adj2" fmla="val 9113"/>
            </a:avLst>
          </a:prstGeom>
          <a:solidFill>
            <a:srgbClr val="008E9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6AF4AE4D-9D98-C9A3-3919-B19977D83D87}"/>
              </a:ext>
            </a:extLst>
          </p:cNvPr>
          <p:cNvGrpSpPr/>
          <p:nvPr userDrawn="1"/>
        </p:nvGrpSpPr>
        <p:grpSpPr>
          <a:xfrm>
            <a:off x="9965068" y="3185122"/>
            <a:ext cx="1429471" cy="223024"/>
            <a:chOff x="1792574" y="2159625"/>
            <a:chExt cx="1429471" cy="223024"/>
          </a:xfrm>
        </p:grpSpPr>
        <p:sp>
          <p:nvSpPr>
            <p:cNvPr id="66" name="Oval 65">
              <a:extLst>
                <a:ext uri="{FF2B5EF4-FFF2-40B4-BE49-F238E27FC236}">
                  <a16:creationId xmlns:a16="http://schemas.microsoft.com/office/drawing/2014/main" id="{57E3246A-872F-99A2-34B1-876D1EBE87B4}"/>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E57DEB02-B035-9393-4341-C47BA9407A12}"/>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148A6FE-FF51-814E-7D66-84E73E2EF9E9}"/>
              </a:ext>
            </a:extLst>
          </p:cNvPr>
          <p:cNvSpPr>
            <a:spLocks noGrp="1"/>
          </p:cNvSpPr>
          <p:nvPr>
            <p:ph type="title" hasCustomPrompt="1"/>
          </p:nvPr>
        </p:nvSpPr>
        <p:spPr>
          <a:xfrm>
            <a:off x="2824233" y="-1470603"/>
            <a:ext cx="8079057" cy="1325563"/>
          </a:xfrm>
        </p:spPr>
        <p:txBody>
          <a:bodyPr/>
          <a:lstStyle>
            <a:lvl1pPr>
              <a:defRPr/>
            </a:lvl1pPr>
          </a:lstStyle>
          <a:p>
            <a:r>
              <a:rPr lang="en-US" dirty="0"/>
              <a:t>4 Facts or Stats</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55" name="Text Placeholder 4">
            <a:extLst>
              <a:ext uri="{FF2B5EF4-FFF2-40B4-BE49-F238E27FC236}">
                <a16:creationId xmlns:a16="http://schemas.microsoft.com/office/drawing/2014/main" id="{0E926DA8-9B16-71EF-C56D-219DFBD893B0}"/>
              </a:ext>
            </a:extLst>
          </p:cNvPr>
          <p:cNvSpPr>
            <a:spLocks noGrp="1"/>
          </p:cNvSpPr>
          <p:nvPr>
            <p:ph type="body" sz="quarter" idx="29" hasCustomPrompt="1"/>
          </p:nvPr>
        </p:nvSpPr>
        <p:spPr>
          <a:xfrm>
            <a:off x="1443721" y="1968000"/>
            <a:ext cx="1914294"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61" name="Text Placeholder 4">
            <a:extLst>
              <a:ext uri="{FF2B5EF4-FFF2-40B4-BE49-F238E27FC236}">
                <a16:creationId xmlns:a16="http://schemas.microsoft.com/office/drawing/2014/main" id="{70BE7396-AD03-90D1-9DCA-FF2426F6B84E}"/>
              </a:ext>
            </a:extLst>
          </p:cNvPr>
          <p:cNvSpPr>
            <a:spLocks noGrp="1"/>
          </p:cNvSpPr>
          <p:nvPr>
            <p:ph type="body" sz="quarter" idx="31" hasCustomPrompt="1"/>
          </p:nvPr>
        </p:nvSpPr>
        <p:spPr>
          <a:xfrm>
            <a:off x="1443721" y="3580010"/>
            <a:ext cx="1914294"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57" name="Text Placeholder 4">
            <a:extLst>
              <a:ext uri="{FF2B5EF4-FFF2-40B4-BE49-F238E27FC236}">
                <a16:creationId xmlns:a16="http://schemas.microsoft.com/office/drawing/2014/main" id="{FBF2425D-4C18-B388-C8BE-9AAE4691DBB9}"/>
              </a:ext>
            </a:extLst>
          </p:cNvPr>
          <p:cNvSpPr>
            <a:spLocks noGrp="1"/>
          </p:cNvSpPr>
          <p:nvPr>
            <p:ph type="body" sz="quarter" idx="30" hasCustomPrompt="1"/>
          </p:nvPr>
        </p:nvSpPr>
        <p:spPr>
          <a:xfrm>
            <a:off x="1741888" y="4309815"/>
            <a:ext cx="1373715" cy="290849"/>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accent1"/>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for </a:t>
            </a:r>
            <a:r>
              <a:rPr lang="en-US" dirty="0" err="1"/>
              <a:t>StatisticsSource</a:t>
            </a:r>
            <a:endParaRPr lang="en-US" dirty="0"/>
          </a:p>
        </p:txBody>
      </p:sp>
      <p:sp>
        <p:nvSpPr>
          <p:cNvPr id="6" name="Text Placeholder 4">
            <a:extLst>
              <a:ext uri="{FF2B5EF4-FFF2-40B4-BE49-F238E27FC236}">
                <a16:creationId xmlns:a16="http://schemas.microsoft.com/office/drawing/2014/main" id="{2C330A00-15DB-A41B-670F-2A5498D5E966}"/>
              </a:ext>
            </a:extLst>
          </p:cNvPr>
          <p:cNvSpPr>
            <a:spLocks noGrp="1"/>
          </p:cNvSpPr>
          <p:nvPr userDrawn="1">
            <p:ph type="body" sz="quarter" idx="10" hasCustomPrompt="1"/>
          </p:nvPr>
        </p:nvSpPr>
        <p:spPr>
          <a:xfrm>
            <a:off x="4200650" y="1968000"/>
            <a:ext cx="1914294"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27" name="Text Placeholder 4">
            <a:extLst>
              <a:ext uri="{FF2B5EF4-FFF2-40B4-BE49-F238E27FC236}">
                <a16:creationId xmlns:a16="http://schemas.microsoft.com/office/drawing/2014/main" id="{C42B542E-2735-F393-58DF-9CA227841C13}"/>
              </a:ext>
            </a:extLst>
          </p:cNvPr>
          <p:cNvSpPr>
            <a:spLocks noGrp="1"/>
          </p:cNvSpPr>
          <p:nvPr userDrawn="1">
            <p:ph type="body" sz="quarter" idx="15" hasCustomPrompt="1"/>
          </p:nvPr>
        </p:nvSpPr>
        <p:spPr>
          <a:xfrm>
            <a:off x="4200650" y="3580010"/>
            <a:ext cx="1914294"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9" name="Text Placeholder 4">
            <a:extLst>
              <a:ext uri="{FF2B5EF4-FFF2-40B4-BE49-F238E27FC236}">
                <a16:creationId xmlns:a16="http://schemas.microsoft.com/office/drawing/2014/main" id="{DF672C0D-A0B5-60E0-2978-1E8BCFB294B6}"/>
              </a:ext>
            </a:extLst>
          </p:cNvPr>
          <p:cNvSpPr>
            <a:spLocks noGrp="1"/>
          </p:cNvSpPr>
          <p:nvPr userDrawn="1">
            <p:ph type="body" sz="quarter" idx="14" hasCustomPrompt="1"/>
          </p:nvPr>
        </p:nvSpPr>
        <p:spPr>
          <a:xfrm>
            <a:off x="4498817" y="4309815"/>
            <a:ext cx="1373715" cy="290849"/>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for </a:t>
            </a:r>
            <a:r>
              <a:rPr lang="en-US" dirty="0" err="1"/>
              <a:t>StatisticsSource</a:t>
            </a:r>
            <a:endParaRPr lang="en-US" dirty="0"/>
          </a:p>
        </p:txBody>
      </p:sp>
      <p:sp>
        <p:nvSpPr>
          <p:cNvPr id="32" name="Text Placeholder 4">
            <a:extLst>
              <a:ext uri="{FF2B5EF4-FFF2-40B4-BE49-F238E27FC236}">
                <a16:creationId xmlns:a16="http://schemas.microsoft.com/office/drawing/2014/main" id="{7A90C498-D50F-693D-BC4E-B518E316128B}"/>
              </a:ext>
            </a:extLst>
          </p:cNvPr>
          <p:cNvSpPr>
            <a:spLocks noGrp="1"/>
          </p:cNvSpPr>
          <p:nvPr>
            <p:ph type="body" sz="quarter" idx="23" hasCustomPrompt="1"/>
          </p:nvPr>
        </p:nvSpPr>
        <p:spPr>
          <a:xfrm>
            <a:off x="6953786" y="1968000"/>
            <a:ext cx="1914294"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37" name="Text Placeholder 4">
            <a:extLst>
              <a:ext uri="{FF2B5EF4-FFF2-40B4-BE49-F238E27FC236}">
                <a16:creationId xmlns:a16="http://schemas.microsoft.com/office/drawing/2014/main" id="{282ECD94-480A-0B73-6571-D1C62EDF47C0}"/>
              </a:ext>
            </a:extLst>
          </p:cNvPr>
          <p:cNvSpPr>
            <a:spLocks noGrp="1"/>
          </p:cNvSpPr>
          <p:nvPr>
            <p:ph type="body" sz="quarter" idx="25" hasCustomPrompt="1"/>
          </p:nvPr>
        </p:nvSpPr>
        <p:spPr>
          <a:xfrm>
            <a:off x="6953786" y="3580010"/>
            <a:ext cx="1914294"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33" name="Text Placeholder 4">
            <a:extLst>
              <a:ext uri="{FF2B5EF4-FFF2-40B4-BE49-F238E27FC236}">
                <a16:creationId xmlns:a16="http://schemas.microsoft.com/office/drawing/2014/main" id="{E5261FA0-6C04-13D7-91DA-5B68E7275891}"/>
              </a:ext>
            </a:extLst>
          </p:cNvPr>
          <p:cNvSpPr>
            <a:spLocks noGrp="1"/>
          </p:cNvSpPr>
          <p:nvPr>
            <p:ph type="body" sz="quarter" idx="24" hasCustomPrompt="1"/>
          </p:nvPr>
        </p:nvSpPr>
        <p:spPr>
          <a:xfrm>
            <a:off x="7251953" y="4309815"/>
            <a:ext cx="1373715" cy="290849"/>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for </a:t>
            </a:r>
            <a:r>
              <a:rPr lang="en-US" dirty="0" err="1"/>
              <a:t>StatisticsSource</a:t>
            </a:r>
            <a:endParaRPr lang="en-US" dirty="0"/>
          </a:p>
        </p:txBody>
      </p:sp>
      <p:sp>
        <p:nvSpPr>
          <p:cNvPr id="63" name="Text Placeholder 4">
            <a:extLst>
              <a:ext uri="{FF2B5EF4-FFF2-40B4-BE49-F238E27FC236}">
                <a16:creationId xmlns:a16="http://schemas.microsoft.com/office/drawing/2014/main" id="{B4C849D1-0266-391E-10C2-D9901AF9AA21}"/>
              </a:ext>
            </a:extLst>
          </p:cNvPr>
          <p:cNvSpPr>
            <a:spLocks noGrp="1"/>
          </p:cNvSpPr>
          <p:nvPr>
            <p:ph type="body" sz="quarter" idx="32" hasCustomPrompt="1"/>
          </p:nvPr>
        </p:nvSpPr>
        <p:spPr>
          <a:xfrm>
            <a:off x="9700252" y="1968000"/>
            <a:ext cx="1914294"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rgbClr val="F2EEE9"/>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68" name="Text Placeholder 4">
            <a:extLst>
              <a:ext uri="{FF2B5EF4-FFF2-40B4-BE49-F238E27FC236}">
                <a16:creationId xmlns:a16="http://schemas.microsoft.com/office/drawing/2014/main" id="{A158461C-36FC-FEAB-56B0-EE5C36174190}"/>
              </a:ext>
            </a:extLst>
          </p:cNvPr>
          <p:cNvSpPr>
            <a:spLocks noGrp="1"/>
          </p:cNvSpPr>
          <p:nvPr>
            <p:ph type="body" sz="quarter" idx="34" hasCustomPrompt="1"/>
          </p:nvPr>
        </p:nvSpPr>
        <p:spPr>
          <a:xfrm>
            <a:off x="9700252" y="3580010"/>
            <a:ext cx="1914294"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bg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64" name="Text Placeholder 4">
            <a:extLst>
              <a:ext uri="{FF2B5EF4-FFF2-40B4-BE49-F238E27FC236}">
                <a16:creationId xmlns:a16="http://schemas.microsoft.com/office/drawing/2014/main" id="{8D5A3CE3-C711-E445-BFE6-ADE65C1519E0}"/>
              </a:ext>
            </a:extLst>
          </p:cNvPr>
          <p:cNvSpPr>
            <a:spLocks noGrp="1"/>
          </p:cNvSpPr>
          <p:nvPr>
            <p:ph type="body" sz="quarter" idx="33" hasCustomPrompt="1"/>
          </p:nvPr>
        </p:nvSpPr>
        <p:spPr>
          <a:xfrm>
            <a:off x="9998419" y="4309815"/>
            <a:ext cx="1373715" cy="290849"/>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bg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for </a:t>
            </a:r>
            <a:r>
              <a:rPr lang="en-US" dirty="0" err="1"/>
              <a:t>StatisticsSource</a:t>
            </a:r>
            <a:endParaRPr lang="en-US" dirty="0"/>
          </a:p>
        </p:txBody>
      </p:sp>
    </p:spTree>
    <p:extLst>
      <p:ext uri="{BB962C8B-B14F-4D97-AF65-F5344CB8AC3E}">
        <p14:creationId xmlns:p14="http://schemas.microsoft.com/office/powerpoint/2010/main" val="33211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Facts or Stats stacked">
    <p:bg>
      <p:bgPr>
        <a:solidFill>
          <a:schemeClr val="bg1"/>
        </a:solidFill>
        <a:effectLst/>
      </p:bgPr>
    </p:bg>
    <p:spTree>
      <p:nvGrpSpPr>
        <p:cNvPr id="1" name=""/>
        <p:cNvGrpSpPr/>
        <p:nvPr/>
      </p:nvGrpSpPr>
      <p:grpSpPr>
        <a:xfrm>
          <a:off x="0" y="0"/>
          <a:ext cx="0" cy="0"/>
          <a:chOff x="0" y="0"/>
          <a:chExt cx="0" cy="0"/>
        </a:xfrm>
      </p:grpSpPr>
      <p:pic>
        <p:nvPicPr>
          <p:cNvPr id="70" name="Graphic 69">
            <a:extLst>
              <a:ext uri="{FF2B5EF4-FFF2-40B4-BE49-F238E27FC236}">
                <a16:creationId xmlns:a16="http://schemas.microsoft.com/office/drawing/2014/main" id="{9457416F-596E-76F1-2C79-FE196E43B08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941" t="-14321" r="1" b="-39897"/>
          <a:stretch/>
        </p:blipFill>
        <p:spPr>
          <a:xfrm>
            <a:off x="4338762" y="1569096"/>
            <a:ext cx="2623221" cy="548404"/>
          </a:xfrm>
          <a:prstGeom prst="rect">
            <a:avLst/>
          </a:prstGeom>
        </p:spPr>
      </p:pic>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67857"/>
          <a:stretch/>
        </p:blipFill>
        <p:spPr>
          <a:xfrm>
            <a:off x="228927" y="257724"/>
            <a:ext cx="449773" cy="699655"/>
          </a:xfrm>
          <a:prstGeom prst="rect">
            <a:avLst/>
          </a:prstGeom>
        </p:spPr>
      </p:pic>
      <p:cxnSp>
        <p:nvCxnSpPr>
          <p:cNvPr id="46" name="Straight Connector 45">
            <a:extLst>
              <a:ext uri="{FF2B5EF4-FFF2-40B4-BE49-F238E27FC236}">
                <a16:creationId xmlns:a16="http://schemas.microsoft.com/office/drawing/2014/main" id="{5BF286D5-C76A-330E-FF36-572228D790A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AE14C80-6206-1190-6D4F-04FC53FBCC76}"/>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EFAB2525-E16B-4A79-4D11-4D11B6004A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1F1D5E21-7148-325F-BB1C-9591C7EAA8C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nip Diagonal Corner Rectangle 10">
            <a:extLst>
              <a:ext uri="{FF2B5EF4-FFF2-40B4-BE49-F238E27FC236}">
                <a16:creationId xmlns:a16="http://schemas.microsoft.com/office/drawing/2014/main" id="{0E53EF03-DC99-BC25-030D-C7FA96708F50}"/>
              </a:ext>
            </a:extLst>
          </p:cNvPr>
          <p:cNvSpPr/>
          <p:nvPr userDrawn="1"/>
        </p:nvSpPr>
        <p:spPr>
          <a:xfrm>
            <a:off x="2171433" y="259438"/>
            <a:ext cx="3951167" cy="2966223"/>
          </a:xfrm>
          <a:prstGeom prst="snip2DiagRect">
            <a:avLst>
              <a:gd name="adj1" fmla="val 0"/>
              <a:gd name="adj2" fmla="val 9113"/>
            </a:avLst>
          </a:prstGeom>
          <a:solidFill>
            <a:schemeClr val="tx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38C26363-4C08-3D5B-2C17-F64BB548EC85}"/>
              </a:ext>
            </a:extLst>
          </p:cNvPr>
          <p:cNvGrpSpPr/>
          <p:nvPr userDrawn="1"/>
        </p:nvGrpSpPr>
        <p:grpSpPr>
          <a:xfrm>
            <a:off x="3433635" y="1666669"/>
            <a:ext cx="1429471" cy="223024"/>
            <a:chOff x="1792574" y="2159625"/>
            <a:chExt cx="1429471" cy="223024"/>
          </a:xfrm>
        </p:grpSpPr>
        <p:sp>
          <p:nvSpPr>
            <p:cNvPr id="59" name="Oval 58">
              <a:extLst>
                <a:ext uri="{FF2B5EF4-FFF2-40B4-BE49-F238E27FC236}">
                  <a16:creationId xmlns:a16="http://schemas.microsoft.com/office/drawing/2014/main" id="{B5AFAD77-B056-65F3-125F-0E69444A8279}"/>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8B770FB8-7DE8-FFCA-D179-ACDD0505E232}"/>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Snip Diagonal Corner Rectangle 10">
            <a:extLst>
              <a:ext uri="{FF2B5EF4-FFF2-40B4-BE49-F238E27FC236}">
                <a16:creationId xmlns:a16="http://schemas.microsoft.com/office/drawing/2014/main" id="{19F0332B-CC5C-BD01-F38B-74FD53E6CB57}"/>
              </a:ext>
            </a:extLst>
          </p:cNvPr>
          <p:cNvSpPr/>
          <p:nvPr userDrawn="1"/>
        </p:nvSpPr>
        <p:spPr>
          <a:xfrm>
            <a:off x="6935668" y="270117"/>
            <a:ext cx="3951167" cy="2966223"/>
          </a:xfrm>
          <a:prstGeom prst="snip2DiagRect">
            <a:avLst>
              <a:gd name="adj1" fmla="val 0"/>
              <a:gd name="adj2" fmla="val 9113"/>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71F8CA7-54F1-6599-2155-6D61D9C27CFA}"/>
              </a:ext>
            </a:extLst>
          </p:cNvPr>
          <p:cNvGrpSpPr/>
          <p:nvPr userDrawn="1"/>
        </p:nvGrpSpPr>
        <p:grpSpPr>
          <a:xfrm>
            <a:off x="8197870" y="1677348"/>
            <a:ext cx="1429471" cy="223024"/>
            <a:chOff x="1792574" y="2159625"/>
            <a:chExt cx="1429471" cy="223024"/>
          </a:xfrm>
        </p:grpSpPr>
        <p:sp>
          <p:nvSpPr>
            <p:cNvPr id="14" name="Oval 13">
              <a:extLst>
                <a:ext uri="{FF2B5EF4-FFF2-40B4-BE49-F238E27FC236}">
                  <a16:creationId xmlns:a16="http://schemas.microsoft.com/office/drawing/2014/main" id="{F83D2461-39AC-417E-E0AB-0643F184EDA9}"/>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24664AA-BE77-5AFE-5B04-762491E9765C}"/>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8" name="Graphic 17">
            <a:extLst>
              <a:ext uri="{FF2B5EF4-FFF2-40B4-BE49-F238E27FC236}">
                <a16:creationId xmlns:a16="http://schemas.microsoft.com/office/drawing/2014/main" id="{B47AD5B1-8229-4209-6D07-6F0E007391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941" t="-14321" r="1" b="-39897"/>
          <a:stretch/>
        </p:blipFill>
        <p:spPr>
          <a:xfrm>
            <a:off x="4338762" y="4869403"/>
            <a:ext cx="2623221" cy="548404"/>
          </a:xfrm>
          <a:prstGeom prst="rect">
            <a:avLst/>
          </a:prstGeom>
        </p:spPr>
      </p:pic>
      <p:sp>
        <p:nvSpPr>
          <p:cNvPr id="19" name="Snip Diagonal Corner Rectangle 10">
            <a:extLst>
              <a:ext uri="{FF2B5EF4-FFF2-40B4-BE49-F238E27FC236}">
                <a16:creationId xmlns:a16="http://schemas.microsoft.com/office/drawing/2014/main" id="{2527A063-DC0B-4F64-F0DC-4C9DD4AD957E}"/>
              </a:ext>
            </a:extLst>
          </p:cNvPr>
          <p:cNvSpPr/>
          <p:nvPr userDrawn="1"/>
        </p:nvSpPr>
        <p:spPr>
          <a:xfrm>
            <a:off x="2171433" y="3559745"/>
            <a:ext cx="3951167" cy="2966223"/>
          </a:xfrm>
          <a:prstGeom prst="snip2DiagRect">
            <a:avLst>
              <a:gd name="adj1" fmla="val 0"/>
              <a:gd name="adj2" fmla="val 9113"/>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DAFB0CA-E2D2-EF72-5A69-034C5F8B8904}"/>
              </a:ext>
            </a:extLst>
          </p:cNvPr>
          <p:cNvGrpSpPr/>
          <p:nvPr userDrawn="1"/>
        </p:nvGrpSpPr>
        <p:grpSpPr>
          <a:xfrm>
            <a:off x="3433635" y="4966976"/>
            <a:ext cx="1429471" cy="223024"/>
            <a:chOff x="1792574" y="2159625"/>
            <a:chExt cx="1429471" cy="223024"/>
          </a:xfrm>
        </p:grpSpPr>
        <p:sp>
          <p:nvSpPr>
            <p:cNvPr id="25" name="Oval 24">
              <a:extLst>
                <a:ext uri="{FF2B5EF4-FFF2-40B4-BE49-F238E27FC236}">
                  <a16:creationId xmlns:a16="http://schemas.microsoft.com/office/drawing/2014/main" id="{6B787847-FA0E-32F9-0B68-C02BD4111301}"/>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E791EAC-0CA9-4464-8BAD-CEEE6CB9A8D0}"/>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Snip Diagonal Corner Rectangle 10">
            <a:extLst>
              <a:ext uri="{FF2B5EF4-FFF2-40B4-BE49-F238E27FC236}">
                <a16:creationId xmlns:a16="http://schemas.microsoft.com/office/drawing/2014/main" id="{A1F11E4B-D12F-9D5B-EF80-B961C6920B21}"/>
              </a:ext>
            </a:extLst>
          </p:cNvPr>
          <p:cNvSpPr/>
          <p:nvPr userDrawn="1"/>
        </p:nvSpPr>
        <p:spPr>
          <a:xfrm>
            <a:off x="6935668" y="3570424"/>
            <a:ext cx="3951167" cy="2966223"/>
          </a:xfrm>
          <a:prstGeom prst="snip2DiagRect">
            <a:avLst>
              <a:gd name="adj1" fmla="val 0"/>
              <a:gd name="adj2" fmla="val 9113"/>
            </a:avLst>
          </a:prstGeom>
          <a:solidFill>
            <a:srgbClr val="008E9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1D0835D1-1543-45A1-9989-A8AF66912B9D}"/>
              </a:ext>
            </a:extLst>
          </p:cNvPr>
          <p:cNvGrpSpPr/>
          <p:nvPr userDrawn="1"/>
        </p:nvGrpSpPr>
        <p:grpSpPr>
          <a:xfrm>
            <a:off x="8197870" y="4977655"/>
            <a:ext cx="1429471" cy="223024"/>
            <a:chOff x="1792574" y="2159625"/>
            <a:chExt cx="1429471" cy="223024"/>
          </a:xfrm>
        </p:grpSpPr>
        <p:sp>
          <p:nvSpPr>
            <p:cNvPr id="39" name="Oval 38">
              <a:extLst>
                <a:ext uri="{FF2B5EF4-FFF2-40B4-BE49-F238E27FC236}">
                  <a16:creationId xmlns:a16="http://schemas.microsoft.com/office/drawing/2014/main" id="{38184ECA-B3BA-800B-16F0-ABA235A67406}"/>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7A34CCA4-8ED9-2562-B7A8-35727A53CE56}"/>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4536D29-AC05-A293-EC75-1A7EEC509CDC}"/>
              </a:ext>
            </a:extLst>
          </p:cNvPr>
          <p:cNvSpPr>
            <a:spLocks noGrp="1"/>
          </p:cNvSpPr>
          <p:nvPr>
            <p:ph type="title" hasCustomPrompt="1"/>
          </p:nvPr>
        </p:nvSpPr>
        <p:spPr>
          <a:xfrm>
            <a:off x="1853620" y="-1368498"/>
            <a:ext cx="8079057" cy="1325563"/>
          </a:xfrm>
        </p:spPr>
        <p:txBody>
          <a:bodyPr/>
          <a:lstStyle>
            <a:lvl1pPr>
              <a:defRPr/>
            </a:lvl1pPr>
          </a:lstStyle>
          <a:p>
            <a:r>
              <a:rPr lang="en-US" dirty="0"/>
              <a:t>4 Facts or Stats Stacked</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55" name="Text Placeholder 4">
            <a:extLst>
              <a:ext uri="{FF2B5EF4-FFF2-40B4-BE49-F238E27FC236}">
                <a16:creationId xmlns:a16="http://schemas.microsoft.com/office/drawing/2014/main" id="{0E926DA8-9B16-71EF-C56D-219DFBD893B0}"/>
              </a:ext>
            </a:extLst>
          </p:cNvPr>
          <p:cNvSpPr>
            <a:spLocks noGrp="1"/>
          </p:cNvSpPr>
          <p:nvPr>
            <p:ph type="body" sz="quarter" idx="29" hasCustomPrompt="1"/>
          </p:nvPr>
        </p:nvSpPr>
        <p:spPr>
          <a:xfrm>
            <a:off x="2634220" y="449547"/>
            <a:ext cx="3039246"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61" name="Text Placeholder 4">
            <a:extLst>
              <a:ext uri="{FF2B5EF4-FFF2-40B4-BE49-F238E27FC236}">
                <a16:creationId xmlns:a16="http://schemas.microsoft.com/office/drawing/2014/main" id="{70BE7396-AD03-90D1-9DCA-FF2426F6B84E}"/>
              </a:ext>
            </a:extLst>
          </p:cNvPr>
          <p:cNvSpPr>
            <a:spLocks noGrp="1"/>
          </p:cNvSpPr>
          <p:nvPr>
            <p:ph type="body" sz="quarter" idx="31" hasCustomPrompt="1"/>
          </p:nvPr>
        </p:nvSpPr>
        <p:spPr>
          <a:xfrm>
            <a:off x="2634220" y="2061557"/>
            <a:ext cx="3039246"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57" name="Text Placeholder 4">
            <a:extLst>
              <a:ext uri="{FF2B5EF4-FFF2-40B4-BE49-F238E27FC236}">
                <a16:creationId xmlns:a16="http://schemas.microsoft.com/office/drawing/2014/main" id="{FBF2425D-4C18-B388-C8BE-9AAE4691DBB9}"/>
              </a:ext>
            </a:extLst>
          </p:cNvPr>
          <p:cNvSpPr>
            <a:spLocks noGrp="1"/>
          </p:cNvSpPr>
          <p:nvPr>
            <p:ph type="body" sz="quarter" idx="30" hasCustomPrompt="1"/>
          </p:nvPr>
        </p:nvSpPr>
        <p:spPr>
          <a:xfrm>
            <a:off x="3466986" y="2864074"/>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accent1"/>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line</a:t>
            </a:r>
          </a:p>
        </p:txBody>
      </p:sp>
      <p:sp>
        <p:nvSpPr>
          <p:cNvPr id="7" name="Text Placeholder 4">
            <a:extLst>
              <a:ext uri="{FF2B5EF4-FFF2-40B4-BE49-F238E27FC236}">
                <a16:creationId xmlns:a16="http://schemas.microsoft.com/office/drawing/2014/main" id="{52A5CB41-3470-9C48-25F7-3EC009497C8D}"/>
              </a:ext>
            </a:extLst>
          </p:cNvPr>
          <p:cNvSpPr>
            <a:spLocks noGrp="1"/>
          </p:cNvSpPr>
          <p:nvPr>
            <p:ph type="body" sz="quarter" idx="32" hasCustomPrompt="1"/>
          </p:nvPr>
        </p:nvSpPr>
        <p:spPr>
          <a:xfrm>
            <a:off x="7398455" y="460226"/>
            <a:ext cx="3039246"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tx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16" name="Text Placeholder 4">
            <a:extLst>
              <a:ext uri="{FF2B5EF4-FFF2-40B4-BE49-F238E27FC236}">
                <a16:creationId xmlns:a16="http://schemas.microsoft.com/office/drawing/2014/main" id="{B118B237-E2DF-4C83-11EC-B4836DFFC4C3}"/>
              </a:ext>
            </a:extLst>
          </p:cNvPr>
          <p:cNvSpPr>
            <a:spLocks noGrp="1"/>
          </p:cNvSpPr>
          <p:nvPr>
            <p:ph type="body" sz="quarter" idx="34" hasCustomPrompt="1"/>
          </p:nvPr>
        </p:nvSpPr>
        <p:spPr>
          <a:xfrm>
            <a:off x="7398455" y="2072236"/>
            <a:ext cx="3039246"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tx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8" name="Text Placeholder 4">
            <a:extLst>
              <a:ext uri="{FF2B5EF4-FFF2-40B4-BE49-F238E27FC236}">
                <a16:creationId xmlns:a16="http://schemas.microsoft.com/office/drawing/2014/main" id="{9947B864-CD6B-7B17-EDD4-7E19E3BC4EBD}"/>
              </a:ext>
            </a:extLst>
          </p:cNvPr>
          <p:cNvSpPr>
            <a:spLocks noGrp="1"/>
          </p:cNvSpPr>
          <p:nvPr>
            <p:ph type="body" sz="quarter" idx="33" hasCustomPrompt="1"/>
          </p:nvPr>
        </p:nvSpPr>
        <p:spPr>
          <a:xfrm>
            <a:off x="8231221" y="2874753"/>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tx1"/>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line</a:t>
            </a:r>
          </a:p>
        </p:txBody>
      </p:sp>
      <p:sp>
        <p:nvSpPr>
          <p:cNvPr id="20" name="Text Placeholder 4">
            <a:extLst>
              <a:ext uri="{FF2B5EF4-FFF2-40B4-BE49-F238E27FC236}">
                <a16:creationId xmlns:a16="http://schemas.microsoft.com/office/drawing/2014/main" id="{542D37F6-AF79-0AFD-26B4-4A28524C4096}"/>
              </a:ext>
            </a:extLst>
          </p:cNvPr>
          <p:cNvSpPr>
            <a:spLocks noGrp="1"/>
          </p:cNvSpPr>
          <p:nvPr>
            <p:ph type="body" sz="quarter" idx="35" hasCustomPrompt="1"/>
          </p:nvPr>
        </p:nvSpPr>
        <p:spPr>
          <a:xfrm>
            <a:off x="2634220" y="3749854"/>
            <a:ext cx="3039246"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tx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28" name="Text Placeholder 4">
            <a:extLst>
              <a:ext uri="{FF2B5EF4-FFF2-40B4-BE49-F238E27FC236}">
                <a16:creationId xmlns:a16="http://schemas.microsoft.com/office/drawing/2014/main" id="{7430D07D-601D-FC66-39C7-F717B24A36EB}"/>
              </a:ext>
            </a:extLst>
          </p:cNvPr>
          <p:cNvSpPr>
            <a:spLocks noGrp="1"/>
          </p:cNvSpPr>
          <p:nvPr>
            <p:ph type="body" sz="quarter" idx="37" hasCustomPrompt="1"/>
          </p:nvPr>
        </p:nvSpPr>
        <p:spPr>
          <a:xfrm>
            <a:off x="2634220" y="5361864"/>
            <a:ext cx="3039246"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tx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21" name="Text Placeholder 4">
            <a:extLst>
              <a:ext uri="{FF2B5EF4-FFF2-40B4-BE49-F238E27FC236}">
                <a16:creationId xmlns:a16="http://schemas.microsoft.com/office/drawing/2014/main" id="{BDC30DC4-5834-9D86-88B1-712BAA91E561}"/>
              </a:ext>
            </a:extLst>
          </p:cNvPr>
          <p:cNvSpPr>
            <a:spLocks noGrp="1"/>
          </p:cNvSpPr>
          <p:nvPr>
            <p:ph type="body" sz="quarter" idx="36" hasCustomPrompt="1"/>
          </p:nvPr>
        </p:nvSpPr>
        <p:spPr>
          <a:xfrm>
            <a:off x="3466986" y="6164381"/>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tx1"/>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line</a:t>
            </a:r>
          </a:p>
        </p:txBody>
      </p:sp>
      <p:sp>
        <p:nvSpPr>
          <p:cNvPr id="30" name="Text Placeholder 4">
            <a:extLst>
              <a:ext uri="{FF2B5EF4-FFF2-40B4-BE49-F238E27FC236}">
                <a16:creationId xmlns:a16="http://schemas.microsoft.com/office/drawing/2014/main" id="{A5FE02A7-4485-7AE9-281A-90DCB884582E}"/>
              </a:ext>
            </a:extLst>
          </p:cNvPr>
          <p:cNvSpPr>
            <a:spLocks noGrp="1"/>
          </p:cNvSpPr>
          <p:nvPr>
            <p:ph type="body" sz="quarter" idx="38" hasCustomPrompt="1"/>
          </p:nvPr>
        </p:nvSpPr>
        <p:spPr>
          <a:xfrm>
            <a:off x="7398455" y="3760533"/>
            <a:ext cx="3039246"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bg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41" name="Text Placeholder 4">
            <a:extLst>
              <a:ext uri="{FF2B5EF4-FFF2-40B4-BE49-F238E27FC236}">
                <a16:creationId xmlns:a16="http://schemas.microsoft.com/office/drawing/2014/main" id="{B1AA573B-01AE-CE0D-C3B3-F452444414BD}"/>
              </a:ext>
            </a:extLst>
          </p:cNvPr>
          <p:cNvSpPr>
            <a:spLocks noGrp="1"/>
          </p:cNvSpPr>
          <p:nvPr>
            <p:ph type="body" sz="quarter" idx="40" hasCustomPrompt="1"/>
          </p:nvPr>
        </p:nvSpPr>
        <p:spPr>
          <a:xfrm>
            <a:off x="7398455" y="5372543"/>
            <a:ext cx="3039246"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bg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31" name="Text Placeholder 4">
            <a:extLst>
              <a:ext uri="{FF2B5EF4-FFF2-40B4-BE49-F238E27FC236}">
                <a16:creationId xmlns:a16="http://schemas.microsoft.com/office/drawing/2014/main" id="{9BC54724-9A4B-9E5E-B965-BAC1D6B0CBCF}"/>
              </a:ext>
            </a:extLst>
          </p:cNvPr>
          <p:cNvSpPr>
            <a:spLocks noGrp="1"/>
          </p:cNvSpPr>
          <p:nvPr>
            <p:ph type="body" sz="quarter" idx="39" hasCustomPrompt="1"/>
          </p:nvPr>
        </p:nvSpPr>
        <p:spPr>
          <a:xfrm>
            <a:off x="8231221" y="6175060"/>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bg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line</a:t>
            </a:r>
          </a:p>
        </p:txBody>
      </p:sp>
    </p:spTree>
    <p:extLst>
      <p:ext uri="{BB962C8B-B14F-4D97-AF65-F5344CB8AC3E}">
        <p14:creationId xmlns:p14="http://schemas.microsoft.com/office/powerpoint/2010/main" val="385019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PP Green">
    <p:bg>
      <p:bgPr>
        <a:solidFill>
          <a:schemeClr val="tx1"/>
        </a:solidFill>
        <a:effectLst/>
      </p:bgPr>
    </p:bg>
    <p:spTree>
      <p:nvGrpSpPr>
        <p:cNvPr id="1" name=""/>
        <p:cNvGrpSpPr/>
        <p:nvPr/>
      </p:nvGrpSpPr>
      <p:grpSpPr>
        <a:xfrm>
          <a:off x="0" y="0"/>
          <a:ext cx="0" cy="0"/>
          <a:chOff x="0" y="0"/>
          <a:chExt cx="0" cy="0"/>
        </a:xfrm>
      </p:grpSpPr>
      <p:sp>
        <p:nvSpPr>
          <p:cNvPr id="2" name="Partial Circle 1">
            <a:extLst>
              <a:ext uri="{FF2B5EF4-FFF2-40B4-BE49-F238E27FC236}">
                <a16:creationId xmlns:a16="http://schemas.microsoft.com/office/drawing/2014/main" id="{1081CD0C-8F3C-F44C-2B71-47E53D58CB99}"/>
              </a:ext>
            </a:extLst>
          </p:cNvPr>
          <p:cNvSpPr/>
          <p:nvPr userDrawn="1"/>
        </p:nvSpPr>
        <p:spPr>
          <a:xfrm>
            <a:off x="-3432412" y="0"/>
            <a:ext cx="6864824" cy="6864824"/>
          </a:xfrm>
          <a:prstGeom prst="pie">
            <a:avLst>
              <a:gd name="adj1" fmla="val 16198418"/>
              <a:gd name="adj2" fmla="val 5413749"/>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69FF223-C6B4-C2E7-985C-6198865AFB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0" r="-17532"/>
          <a:stretch/>
        </p:blipFill>
        <p:spPr>
          <a:xfrm>
            <a:off x="5985156" y="677031"/>
            <a:ext cx="2644589" cy="1121730"/>
          </a:xfrm>
          <a:prstGeom prst="rect">
            <a:avLst/>
          </a:prstGeom>
        </p:spPr>
      </p:pic>
      <p:sp>
        <p:nvSpPr>
          <p:cNvPr id="10" name="Oval 9">
            <a:extLst>
              <a:ext uri="{FF2B5EF4-FFF2-40B4-BE49-F238E27FC236}">
                <a16:creationId xmlns:a16="http://schemas.microsoft.com/office/drawing/2014/main" id="{719D8408-812E-7A9E-9AB1-402E8BE11AAE}"/>
              </a:ext>
            </a:extLst>
          </p:cNvPr>
          <p:cNvSpPr/>
          <p:nvPr userDrawn="1"/>
        </p:nvSpPr>
        <p:spPr>
          <a:xfrm>
            <a:off x="-177421" y="3235250"/>
            <a:ext cx="354841" cy="354841"/>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1E6A2F6A-3078-4A7D-BA2E-A9093812C56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318" y="3234871"/>
            <a:ext cx="4708718" cy="355600"/>
          </a:xfrm>
          <a:prstGeom prst="rect">
            <a:avLst/>
          </a:prstGeom>
        </p:spPr>
      </p:pic>
      <p:sp>
        <p:nvSpPr>
          <p:cNvPr id="3" name="Title 1">
            <a:extLst>
              <a:ext uri="{FF2B5EF4-FFF2-40B4-BE49-F238E27FC236}">
                <a16:creationId xmlns:a16="http://schemas.microsoft.com/office/drawing/2014/main" id="{B746AFFB-F74A-D15D-10F0-A44726E08385}"/>
              </a:ext>
            </a:extLst>
          </p:cNvPr>
          <p:cNvSpPr>
            <a:spLocks noGrp="1"/>
          </p:cNvSpPr>
          <p:nvPr>
            <p:ph type="title" hasCustomPrompt="1"/>
          </p:nvPr>
        </p:nvSpPr>
        <p:spPr>
          <a:xfrm>
            <a:off x="6322384" y="2592895"/>
            <a:ext cx="3639370" cy="1994392"/>
          </a:xfrm>
        </p:spPr>
        <p:txBody>
          <a:bodyPr wrap="square" lIns="0" tIns="0" rIns="0" bIns="0" anchor="t" anchorCtr="0">
            <a:spAutoFit/>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a:t>Presentation Title Can Go Here on Multiple Lines, If Necessary</a:t>
            </a:r>
          </a:p>
        </p:txBody>
      </p:sp>
      <p:sp>
        <p:nvSpPr>
          <p:cNvPr id="4" name="Text Placeholder 25">
            <a:extLst>
              <a:ext uri="{FF2B5EF4-FFF2-40B4-BE49-F238E27FC236}">
                <a16:creationId xmlns:a16="http://schemas.microsoft.com/office/drawing/2014/main" id="{9086EDCE-C264-A81B-76CE-E90911AD8B81}"/>
              </a:ext>
            </a:extLst>
          </p:cNvPr>
          <p:cNvSpPr>
            <a:spLocks noGrp="1"/>
          </p:cNvSpPr>
          <p:nvPr>
            <p:ph type="body" sz="quarter" idx="16" hasCustomPrompt="1"/>
          </p:nvPr>
        </p:nvSpPr>
        <p:spPr>
          <a:xfrm>
            <a:off x="6322384" y="4841080"/>
            <a:ext cx="4527176" cy="553998"/>
          </a:xfrm>
        </p:spPr>
        <p:txBody>
          <a:bodyPr wrap="square" lIns="0" tIns="0" rIns="0" bIns="0">
            <a:spAutoFit/>
          </a:bodyPr>
          <a:lstStyle>
            <a:lvl1pPr marL="0" indent="0" algn="l">
              <a:buFontTx/>
              <a:buNone/>
              <a:defRPr sz="2000">
                <a:solidFill>
                  <a:schemeClr val="bg1"/>
                </a:solidFill>
                <a:latin typeface="Georgia" panose="02040502050405020303" pitchFamily="18" charset="0"/>
              </a:defRPr>
            </a:lvl1pPr>
          </a:lstStyle>
          <a:p>
            <a:pPr lvl="0"/>
            <a:r>
              <a:rPr lang="en-US"/>
              <a:t>Presentation Subtitle Can Be Placed Here on Multiples Lines, If Needed</a:t>
            </a:r>
          </a:p>
        </p:txBody>
      </p:sp>
      <p:sp>
        <p:nvSpPr>
          <p:cNvPr id="5" name="Text Placeholder 25">
            <a:extLst>
              <a:ext uri="{FF2B5EF4-FFF2-40B4-BE49-F238E27FC236}">
                <a16:creationId xmlns:a16="http://schemas.microsoft.com/office/drawing/2014/main" id="{A877C733-74EF-6CAE-E0A5-80CCC516CD41}"/>
              </a:ext>
            </a:extLst>
          </p:cNvPr>
          <p:cNvSpPr>
            <a:spLocks noGrp="1"/>
          </p:cNvSpPr>
          <p:nvPr>
            <p:ph type="body" sz="quarter" idx="17" hasCustomPrompt="1"/>
          </p:nvPr>
        </p:nvSpPr>
        <p:spPr>
          <a:xfrm>
            <a:off x="6322384" y="5648871"/>
            <a:ext cx="2816930" cy="193899"/>
          </a:xfrm>
        </p:spPr>
        <p:txBody>
          <a:bodyPr wrap="square" lIns="0" tIns="0" rIns="0" bIns="0">
            <a:spAutoFit/>
          </a:bodyPr>
          <a:lstStyle>
            <a:lvl1pPr marL="0" indent="0" algn="l">
              <a:buFontTx/>
              <a:buNone/>
              <a:defRPr sz="1400">
                <a:solidFill>
                  <a:schemeClr val="accent2"/>
                </a:solidFill>
                <a:latin typeface="Arial" panose="020B0604020202020204" pitchFamily="34" charset="0"/>
                <a:cs typeface="Arial" panose="020B0604020202020204" pitchFamily="34" charset="0"/>
              </a:defRPr>
            </a:lvl1pPr>
          </a:lstStyle>
          <a:p>
            <a:pPr lvl="0"/>
            <a:r>
              <a:rPr lang="en-US" dirty="0"/>
              <a:t>Date goes here</a:t>
            </a:r>
          </a:p>
        </p:txBody>
      </p:sp>
    </p:spTree>
    <p:extLst>
      <p:ext uri="{BB962C8B-B14F-4D97-AF65-F5344CB8AC3E}">
        <p14:creationId xmlns:p14="http://schemas.microsoft.com/office/powerpoint/2010/main" val="3692000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2 Stats">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2F3E45-DFD7-7AB5-C98C-AD290818CD1C}"/>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94E2B97-FD37-AC5C-61D3-CA5FDD1B346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02508" y="0"/>
            <a:ext cx="6089492" cy="6857999"/>
          </a:xfrm>
          <a:prstGeom prst="rect">
            <a:avLst/>
          </a:prstGeom>
          <a:ln w="9525">
            <a:solidFill>
              <a:schemeClr val="accent2"/>
            </a:solidFill>
          </a:ln>
        </p:spPr>
      </p:pic>
      <p:sp>
        <p:nvSpPr>
          <p:cNvPr id="14" name="Snip Diagonal Corner Rectangle 13">
            <a:extLst>
              <a:ext uri="{FF2B5EF4-FFF2-40B4-BE49-F238E27FC236}">
                <a16:creationId xmlns:a16="http://schemas.microsoft.com/office/drawing/2014/main" id="{D16DFC2C-DF7C-B8C0-56A2-89C84E717EC0}"/>
              </a:ext>
            </a:extLst>
          </p:cNvPr>
          <p:cNvSpPr/>
          <p:nvPr userDrawn="1"/>
        </p:nvSpPr>
        <p:spPr>
          <a:xfrm>
            <a:off x="6583382" y="721054"/>
            <a:ext cx="5178164" cy="2356366"/>
          </a:xfrm>
          <a:prstGeom prst="snip2DiagRect">
            <a:avLst>
              <a:gd name="adj1" fmla="val 0"/>
              <a:gd name="adj2" fmla="val 911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cap="none" spc="0">
              <a:ln w="0"/>
              <a:solidFill>
                <a:schemeClr val="accent1"/>
              </a:solidFill>
              <a:effectLst>
                <a:outerShdw blurRad="38100" dist="25400" dir="5400000" algn="ctr" rotWithShape="0">
                  <a:srgbClr val="6E747A">
                    <a:alpha val="43000"/>
                  </a:srgbClr>
                </a:outerShdw>
              </a:effectLst>
            </a:endParaRPr>
          </a:p>
        </p:txBody>
      </p:sp>
      <p:grpSp>
        <p:nvGrpSpPr>
          <p:cNvPr id="10" name="Group 9">
            <a:extLst>
              <a:ext uri="{FF2B5EF4-FFF2-40B4-BE49-F238E27FC236}">
                <a16:creationId xmlns:a16="http://schemas.microsoft.com/office/drawing/2014/main" id="{13CB2040-D619-0806-448B-8199C39F1235}"/>
              </a:ext>
            </a:extLst>
          </p:cNvPr>
          <p:cNvGrpSpPr/>
          <p:nvPr userDrawn="1"/>
        </p:nvGrpSpPr>
        <p:grpSpPr>
          <a:xfrm>
            <a:off x="8721010" y="1141808"/>
            <a:ext cx="158616" cy="1396397"/>
            <a:chOff x="8673772" y="1659040"/>
            <a:chExt cx="158616" cy="1396397"/>
          </a:xfrm>
        </p:grpSpPr>
        <p:sp>
          <p:nvSpPr>
            <p:cNvPr id="25" name="Oval 24">
              <a:extLst>
                <a:ext uri="{FF2B5EF4-FFF2-40B4-BE49-F238E27FC236}">
                  <a16:creationId xmlns:a16="http://schemas.microsoft.com/office/drawing/2014/main" id="{C13CF986-40CE-E1EC-B186-6F2B1CA8BE93}"/>
                </a:ext>
              </a:extLst>
            </p:cNvPr>
            <p:cNvSpPr/>
            <p:nvPr userDrawn="1"/>
          </p:nvSpPr>
          <p:spPr>
            <a:xfrm rot="5400000">
              <a:off x="8673772" y="2277930"/>
              <a:ext cx="158615" cy="15861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69F0C87-9483-12C4-A206-A59DD043DEE0}"/>
                </a:ext>
              </a:extLst>
            </p:cNvPr>
            <p:cNvCxnSpPr>
              <a:cxnSpLocks/>
            </p:cNvCxnSpPr>
            <p:nvPr userDrawn="1"/>
          </p:nvCxnSpPr>
          <p:spPr>
            <a:xfrm>
              <a:off x="8753080" y="1659040"/>
              <a:ext cx="0" cy="13963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Graphic 15">
            <a:extLst>
              <a:ext uri="{FF2B5EF4-FFF2-40B4-BE49-F238E27FC236}">
                <a16:creationId xmlns:a16="http://schemas.microsoft.com/office/drawing/2014/main" id="{96582287-0A3E-23E6-9032-59C52926777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67857"/>
          <a:stretch/>
        </p:blipFill>
        <p:spPr>
          <a:xfrm>
            <a:off x="228927" y="257724"/>
            <a:ext cx="449773" cy="699655"/>
          </a:xfrm>
          <a:prstGeom prst="rect">
            <a:avLst/>
          </a:prstGeom>
        </p:spPr>
      </p:pic>
      <p:cxnSp>
        <p:nvCxnSpPr>
          <p:cNvPr id="37" name="Straight Connector 36">
            <a:extLst>
              <a:ext uri="{FF2B5EF4-FFF2-40B4-BE49-F238E27FC236}">
                <a16:creationId xmlns:a16="http://schemas.microsoft.com/office/drawing/2014/main" id="{0552E42B-EF15-866B-E846-411EC0971CD2}"/>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170AB268-558C-A9DA-7940-5D179A4B490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35ACA3E8-6B3F-8AD8-8961-F5A52E0426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D91DAAE1-8797-BAB7-1A3B-88568C90C5D2}"/>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nip Diagonal Corner Rectangle 13">
            <a:extLst>
              <a:ext uri="{FF2B5EF4-FFF2-40B4-BE49-F238E27FC236}">
                <a16:creationId xmlns:a16="http://schemas.microsoft.com/office/drawing/2014/main" id="{5E243980-274C-92B4-9A61-A4B70359D102}"/>
              </a:ext>
            </a:extLst>
          </p:cNvPr>
          <p:cNvSpPr/>
          <p:nvPr userDrawn="1"/>
        </p:nvSpPr>
        <p:spPr>
          <a:xfrm>
            <a:off x="6583382" y="3784242"/>
            <a:ext cx="5178164" cy="2356366"/>
          </a:xfrm>
          <a:prstGeom prst="snip2DiagRect">
            <a:avLst>
              <a:gd name="adj1" fmla="val 0"/>
              <a:gd name="adj2" fmla="val 911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cap="none" spc="0">
              <a:ln w="0"/>
              <a:solidFill>
                <a:schemeClr val="accent1"/>
              </a:solidFill>
              <a:effectLst>
                <a:outerShdw blurRad="38100" dist="25400" dir="5400000" algn="ctr" rotWithShape="0">
                  <a:srgbClr val="6E747A">
                    <a:alpha val="43000"/>
                  </a:srgbClr>
                </a:outerShdw>
              </a:effectLst>
            </a:endParaRPr>
          </a:p>
        </p:txBody>
      </p:sp>
      <p:grpSp>
        <p:nvGrpSpPr>
          <p:cNvPr id="36" name="Group 35">
            <a:extLst>
              <a:ext uri="{FF2B5EF4-FFF2-40B4-BE49-F238E27FC236}">
                <a16:creationId xmlns:a16="http://schemas.microsoft.com/office/drawing/2014/main" id="{0756251C-4116-B133-D875-31A590AF0F3C}"/>
              </a:ext>
            </a:extLst>
          </p:cNvPr>
          <p:cNvGrpSpPr/>
          <p:nvPr userDrawn="1"/>
        </p:nvGrpSpPr>
        <p:grpSpPr>
          <a:xfrm>
            <a:off x="8721010" y="4204996"/>
            <a:ext cx="158616" cy="1396397"/>
            <a:chOff x="8673772" y="1659040"/>
            <a:chExt cx="158616" cy="1396397"/>
          </a:xfrm>
        </p:grpSpPr>
        <p:sp>
          <p:nvSpPr>
            <p:cNvPr id="39" name="Oval 38">
              <a:extLst>
                <a:ext uri="{FF2B5EF4-FFF2-40B4-BE49-F238E27FC236}">
                  <a16:creationId xmlns:a16="http://schemas.microsoft.com/office/drawing/2014/main" id="{7CC4207C-2117-5CDA-474C-1F605B683E19}"/>
                </a:ext>
              </a:extLst>
            </p:cNvPr>
            <p:cNvSpPr/>
            <p:nvPr userDrawn="1"/>
          </p:nvSpPr>
          <p:spPr>
            <a:xfrm rot="5400000">
              <a:off x="8673772" y="2277930"/>
              <a:ext cx="158615" cy="15861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82C5AFDC-1062-6F61-B15D-E5E7F574D701}"/>
                </a:ext>
              </a:extLst>
            </p:cNvPr>
            <p:cNvCxnSpPr>
              <a:cxnSpLocks/>
            </p:cNvCxnSpPr>
            <p:nvPr userDrawn="1"/>
          </p:nvCxnSpPr>
          <p:spPr>
            <a:xfrm>
              <a:off x="8753080" y="1659040"/>
              <a:ext cx="0" cy="13963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id="{B8D3881C-7046-0CB9-C874-385B6414511F}"/>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dirty="0"/>
              <a:t>This is a Hero</a:t>
            </a:r>
            <a:br>
              <a:rPr lang="en-US" dirty="0"/>
            </a:br>
            <a:r>
              <a:rPr lang="en-US" dirty="0"/>
              <a:t>Stat Moment or Headline</a:t>
            </a:r>
          </a:p>
        </p:txBody>
      </p:sp>
      <p:sp>
        <p:nvSpPr>
          <p:cNvPr id="32" name="Slide Number Placeholder 5">
            <a:extLst>
              <a:ext uri="{FF2B5EF4-FFF2-40B4-BE49-F238E27FC236}">
                <a16:creationId xmlns:a16="http://schemas.microsoft.com/office/drawing/2014/main" id="{4F5577B8-C42B-2F79-C217-49C003DD3B0D}"/>
              </a:ext>
            </a:extLst>
          </p:cNvPr>
          <p:cNvSpPr>
            <a:spLocks noGrp="1"/>
          </p:cNvSpPr>
          <p:nvPr userDrawn="1">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9" name="Text Placeholder 4">
            <a:extLst>
              <a:ext uri="{FF2B5EF4-FFF2-40B4-BE49-F238E27FC236}">
                <a16:creationId xmlns:a16="http://schemas.microsoft.com/office/drawing/2014/main" id="{1BF79973-9CC5-ACE6-3D00-A14D224A5D9F}"/>
              </a:ext>
            </a:extLst>
          </p:cNvPr>
          <p:cNvSpPr>
            <a:spLocks noGrp="1"/>
          </p:cNvSpPr>
          <p:nvPr>
            <p:ph type="body" sz="quarter" idx="20" hasCustomPrompt="1"/>
          </p:nvPr>
        </p:nvSpPr>
        <p:spPr>
          <a:xfrm>
            <a:off x="1546272" y="2077184"/>
            <a:ext cx="3658985" cy="3091808"/>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endParaRPr lang="en-US" dirty="0"/>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
        <p:nvSpPr>
          <p:cNvPr id="8" name="Text Placeholder 4">
            <a:extLst>
              <a:ext uri="{FF2B5EF4-FFF2-40B4-BE49-F238E27FC236}">
                <a16:creationId xmlns:a16="http://schemas.microsoft.com/office/drawing/2014/main" id="{AC86B893-72EB-E9BD-4C17-FC99C37CD3AC}"/>
              </a:ext>
            </a:extLst>
          </p:cNvPr>
          <p:cNvSpPr>
            <a:spLocks noGrp="1"/>
          </p:cNvSpPr>
          <p:nvPr userDrawn="1">
            <p:ph type="body" sz="quarter" idx="12" hasCustomPrompt="1"/>
          </p:nvPr>
        </p:nvSpPr>
        <p:spPr>
          <a:xfrm>
            <a:off x="6874328" y="1378341"/>
            <a:ext cx="1628013" cy="923330"/>
          </a:xfrm>
        </p:spPr>
        <p:txBody>
          <a:bodyPr wrap="square" lIns="0" tIns="0" rIns="0" bIns="0" anchor="t" anchorCtr="0">
            <a:spAutoFit/>
          </a:bodyPr>
          <a:lstStyle>
            <a:lvl1pPr marL="0" indent="0" algn="ctr">
              <a:lnSpc>
                <a:spcPct val="100000"/>
              </a:lnSpc>
              <a:buClr>
                <a:schemeClr val="accent2"/>
              </a:buClr>
              <a:buSzPct val="100000"/>
              <a:buFontTx/>
              <a:buNone/>
              <a:tabLst/>
              <a:defRPr sz="6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56%</a:t>
            </a:r>
          </a:p>
        </p:txBody>
      </p:sp>
      <p:sp>
        <p:nvSpPr>
          <p:cNvPr id="31" name="Text Placeholder 4">
            <a:extLst>
              <a:ext uri="{FF2B5EF4-FFF2-40B4-BE49-F238E27FC236}">
                <a16:creationId xmlns:a16="http://schemas.microsoft.com/office/drawing/2014/main" id="{90DD6C6E-66D3-8C8A-241D-BCC06C465D90}"/>
              </a:ext>
            </a:extLst>
          </p:cNvPr>
          <p:cNvSpPr>
            <a:spLocks noGrp="1"/>
          </p:cNvSpPr>
          <p:nvPr userDrawn="1">
            <p:ph type="body" sz="quarter" idx="19" hasCustomPrompt="1"/>
          </p:nvPr>
        </p:nvSpPr>
        <p:spPr>
          <a:xfrm>
            <a:off x="9085297" y="1121013"/>
            <a:ext cx="2368252" cy="1477328"/>
          </a:xfrm>
        </p:spPr>
        <p:txBody>
          <a:bodyPr wrap="square" lIns="0" tIns="0" rIns="0" bIns="0" anchor="ctr" anchorCtr="0">
            <a:spAutoFit/>
          </a:bodyPr>
          <a:lstStyle>
            <a:lvl1pPr marL="0" indent="0" algn="l">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Placeholder box and can be multiple lines</a:t>
            </a:r>
          </a:p>
        </p:txBody>
      </p:sp>
      <p:sp>
        <p:nvSpPr>
          <p:cNvPr id="30" name="Text Placeholder 4">
            <a:extLst>
              <a:ext uri="{FF2B5EF4-FFF2-40B4-BE49-F238E27FC236}">
                <a16:creationId xmlns:a16="http://schemas.microsoft.com/office/drawing/2014/main" id="{86FB8D71-95E7-AD1E-A17F-EC47C2992C9F}"/>
              </a:ext>
            </a:extLst>
          </p:cNvPr>
          <p:cNvSpPr>
            <a:spLocks noGrp="1"/>
          </p:cNvSpPr>
          <p:nvPr userDrawn="1">
            <p:ph type="body" sz="quarter" idx="18" hasCustomPrompt="1"/>
          </p:nvPr>
        </p:nvSpPr>
        <p:spPr>
          <a:xfrm>
            <a:off x="9085297" y="2765168"/>
            <a:ext cx="1373715" cy="145424"/>
          </a:xfrm>
        </p:spPr>
        <p:txBody>
          <a:bodyPr wrap="square" lIns="0" tIns="0" rIns="0" bIns="0" anchor="ctr" anchorCtr="0">
            <a:spAutoFit/>
          </a:bodyPr>
          <a:lstStyle>
            <a:lvl1pPr marL="0" indent="0" algn="l">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for Statistics</a:t>
            </a:r>
          </a:p>
        </p:txBody>
      </p:sp>
      <p:sp>
        <p:nvSpPr>
          <p:cNvPr id="33" name="Text Placeholder 4">
            <a:extLst>
              <a:ext uri="{FF2B5EF4-FFF2-40B4-BE49-F238E27FC236}">
                <a16:creationId xmlns:a16="http://schemas.microsoft.com/office/drawing/2014/main" id="{7C38CEFA-B895-90D0-B5A0-0E42A34415D9}"/>
              </a:ext>
            </a:extLst>
          </p:cNvPr>
          <p:cNvSpPr>
            <a:spLocks noGrp="1"/>
          </p:cNvSpPr>
          <p:nvPr>
            <p:ph type="body" sz="quarter" idx="21" hasCustomPrompt="1"/>
          </p:nvPr>
        </p:nvSpPr>
        <p:spPr>
          <a:xfrm>
            <a:off x="6874328" y="4441529"/>
            <a:ext cx="1628013" cy="923330"/>
          </a:xfrm>
        </p:spPr>
        <p:txBody>
          <a:bodyPr wrap="square" lIns="0" tIns="0" rIns="0" bIns="0" anchor="t" anchorCtr="0">
            <a:spAutoFit/>
          </a:bodyPr>
          <a:lstStyle>
            <a:lvl1pPr marL="0" indent="0" algn="ctr">
              <a:lnSpc>
                <a:spcPct val="100000"/>
              </a:lnSpc>
              <a:buClr>
                <a:schemeClr val="accent2"/>
              </a:buClr>
              <a:buSzPct val="100000"/>
              <a:buFontTx/>
              <a:buNone/>
              <a:tabLst/>
              <a:defRPr sz="6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56%</a:t>
            </a:r>
          </a:p>
        </p:txBody>
      </p:sp>
      <p:sp>
        <p:nvSpPr>
          <p:cNvPr id="42" name="Text Placeholder 4">
            <a:extLst>
              <a:ext uri="{FF2B5EF4-FFF2-40B4-BE49-F238E27FC236}">
                <a16:creationId xmlns:a16="http://schemas.microsoft.com/office/drawing/2014/main" id="{31C9B01E-CF38-4863-6AC7-2B54E3B26273}"/>
              </a:ext>
            </a:extLst>
          </p:cNvPr>
          <p:cNvSpPr>
            <a:spLocks noGrp="1"/>
          </p:cNvSpPr>
          <p:nvPr>
            <p:ph type="body" sz="quarter" idx="23" hasCustomPrompt="1"/>
          </p:nvPr>
        </p:nvSpPr>
        <p:spPr>
          <a:xfrm>
            <a:off x="9085297" y="4184201"/>
            <a:ext cx="2368252" cy="1477328"/>
          </a:xfrm>
        </p:spPr>
        <p:txBody>
          <a:bodyPr wrap="square" lIns="0" tIns="0" rIns="0" bIns="0" anchor="ctr" anchorCtr="0">
            <a:spAutoFit/>
          </a:bodyPr>
          <a:lstStyle>
            <a:lvl1pPr marL="0" indent="0" algn="l">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Placeholder box and can be multiple lines</a:t>
            </a:r>
          </a:p>
        </p:txBody>
      </p:sp>
      <p:sp>
        <p:nvSpPr>
          <p:cNvPr id="41" name="Text Placeholder 4">
            <a:extLst>
              <a:ext uri="{FF2B5EF4-FFF2-40B4-BE49-F238E27FC236}">
                <a16:creationId xmlns:a16="http://schemas.microsoft.com/office/drawing/2014/main" id="{5B3772C0-5CD9-3D64-CFA6-8673514B75FA}"/>
              </a:ext>
            </a:extLst>
          </p:cNvPr>
          <p:cNvSpPr>
            <a:spLocks noGrp="1"/>
          </p:cNvSpPr>
          <p:nvPr>
            <p:ph type="body" sz="quarter" idx="22" hasCustomPrompt="1"/>
          </p:nvPr>
        </p:nvSpPr>
        <p:spPr>
          <a:xfrm>
            <a:off x="9085297" y="5828356"/>
            <a:ext cx="1373715" cy="145424"/>
          </a:xfrm>
        </p:spPr>
        <p:txBody>
          <a:bodyPr wrap="square" lIns="0" tIns="0" rIns="0" bIns="0" anchor="ctr" anchorCtr="0">
            <a:spAutoFit/>
          </a:bodyPr>
          <a:lstStyle>
            <a:lvl1pPr marL="0" indent="0" algn="l">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for Statistics</a:t>
            </a:r>
          </a:p>
        </p:txBody>
      </p:sp>
      <p:sp>
        <p:nvSpPr>
          <p:cNvPr id="3" name="Footer Placeholder 4">
            <a:extLst>
              <a:ext uri="{FF2B5EF4-FFF2-40B4-BE49-F238E27FC236}">
                <a16:creationId xmlns:a16="http://schemas.microsoft.com/office/drawing/2014/main" id="{CC6FCAB9-9DFA-57FA-9366-45A9A7FE1CC6}"/>
              </a:ext>
            </a:extLst>
          </p:cNvPr>
          <p:cNvSpPr>
            <a:spLocks noGrp="1"/>
          </p:cNvSpPr>
          <p:nvPr userDrawn="1">
            <p:ph type="ftr" sz="quarter" idx="3"/>
          </p:nvPr>
        </p:nvSpPr>
        <p:spPr>
          <a:xfrm>
            <a:off x="1086047" y="6428864"/>
            <a:ext cx="4196857" cy="342823"/>
          </a:xfrm>
          <a:prstGeom prst="rect">
            <a:avLst/>
          </a:prstGeom>
        </p:spPr>
        <p:txBody>
          <a:bodyPr lIns="0" tIns="0" rIns="0" bIns="0"/>
          <a:lstStyle>
            <a:lvl1pPr algn="l">
              <a:defRPr sz="1100" b="0" i="0" spc="0">
                <a:solidFill>
                  <a:schemeClr val="tx1"/>
                </a:solidFill>
                <a:latin typeface="Arial" panose="020B0604020202020204" pitchFamily="34" charset="0"/>
                <a:cs typeface="Arial" panose="020B0604020202020204" pitchFamily="34" charset="0"/>
              </a:defRPr>
            </a:lvl1pPr>
          </a:lstStyle>
          <a:p>
            <a:r>
              <a:rPr lang="en-US"/>
              <a:t>Cal Poly Pomona | Presentation Title</a:t>
            </a:r>
          </a:p>
        </p:txBody>
      </p:sp>
    </p:spTree>
    <p:extLst>
      <p:ext uri="{BB962C8B-B14F-4D97-AF65-F5344CB8AC3E}">
        <p14:creationId xmlns:p14="http://schemas.microsoft.com/office/powerpoint/2010/main" val="1609266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3 Stats">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2F3E45-DFD7-7AB5-C98C-AD290818CD1C}"/>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94E2B97-FD37-AC5C-61D3-CA5FDD1B346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02508" y="0"/>
            <a:ext cx="6089492" cy="6857999"/>
          </a:xfrm>
          <a:prstGeom prst="rect">
            <a:avLst/>
          </a:prstGeom>
          <a:ln w="9525">
            <a:solidFill>
              <a:schemeClr val="accent2"/>
            </a:solidFill>
          </a:ln>
        </p:spPr>
      </p:pic>
      <p:sp>
        <p:nvSpPr>
          <p:cNvPr id="14" name="Snip Diagonal Corner Rectangle 13">
            <a:extLst>
              <a:ext uri="{FF2B5EF4-FFF2-40B4-BE49-F238E27FC236}">
                <a16:creationId xmlns:a16="http://schemas.microsoft.com/office/drawing/2014/main" id="{D16DFC2C-DF7C-B8C0-56A2-89C84E717EC0}"/>
              </a:ext>
            </a:extLst>
          </p:cNvPr>
          <p:cNvSpPr/>
          <p:nvPr userDrawn="1"/>
        </p:nvSpPr>
        <p:spPr>
          <a:xfrm>
            <a:off x="6577204" y="424359"/>
            <a:ext cx="5178164" cy="1720521"/>
          </a:xfrm>
          <a:prstGeom prst="snip2DiagRect">
            <a:avLst>
              <a:gd name="adj1" fmla="val 0"/>
              <a:gd name="adj2" fmla="val 911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cap="none" spc="0">
              <a:ln w="0"/>
              <a:solidFill>
                <a:schemeClr val="accent1"/>
              </a:solidFill>
              <a:effectLst>
                <a:outerShdw blurRad="38100" dist="25400" dir="5400000" algn="ctr" rotWithShape="0">
                  <a:srgbClr val="6E747A">
                    <a:alpha val="43000"/>
                  </a:srgbClr>
                </a:outerShdw>
              </a:effectLst>
            </a:endParaRPr>
          </a:p>
        </p:txBody>
      </p:sp>
      <p:grpSp>
        <p:nvGrpSpPr>
          <p:cNvPr id="10" name="Group 9">
            <a:extLst>
              <a:ext uri="{FF2B5EF4-FFF2-40B4-BE49-F238E27FC236}">
                <a16:creationId xmlns:a16="http://schemas.microsoft.com/office/drawing/2014/main" id="{13CB2040-D619-0806-448B-8199C39F1235}"/>
              </a:ext>
            </a:extLst>
          </p:cNvPr>
          <p:cNvGrpSpPr/>
          <p:nvPr userDrawn="1"/>
        </p:nvGrpSpPr>
        <p:grpSpPr>
          <a:xfrm>
            <a:off x="8658944" y="586421"/>
            <a:ext cx="158616" cy="1396397"/>
            <a:chOff x="8673772" y="1659040"/>
            <a:chExt cx="158616" cy="1396397"/>
          </a:xfrm>
        </p:grpSpPr>
        <p:sp>
          <p:nvSpPr>
            <p:cNvPr id="25" name="Oval 24">
              <a:extLst>
                <a:ext uri="{FF2B5EF4-FFF2-40B4-BE49-F238E27FC236}">
                  <a16:creationId xmlns:a16="http://schemas.microsoft.com/office/drawing/2014/main" id="{C13CF986-40CE-E1EC-B186-6F2B1CA8BE93}"/>
                </a:ext>
              </a:extLst>
            </p:cNvPr>
            <p:cNvSpPr/>
            <p:nvPr userDrawn="1"/>
          </p:nvSpPr>
          <p:spPr>
            <a:xfrm rot="5400000">
              <a:off x="8673772" y="2277930"/>
              <a:ext cx="158615" cy="15861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69F0C87-9483-12C4-A206-A59DD043DEE0}"/>
                </a:ext>
              </a:extLst>
            </p:cNvPr>
            <p:cNvCxnSpPr>
              <a:cxnSpLocks/>
            </p:cNvCxnSpPr>
            <p:nvPr userDrawn="1"/>
          </p:nvCxnSpPr>
          <p:spPr>
            <a:xfrm>
              <a:off x="8753080" y="1659040"/>
              <a:ext cx="0" cy="13963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Graphic 15">
            <a:extLst>
              <a:ext uri="{FF2B5EF4-FFF2-40B4-BE49-F238E27FC236}">
                <a16:creationId xmlns:a16="http://schemas.microsoft.com/office/drawing/2014/main" id="{96582287-0A3E-23E6-9032-59C52926777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67857"/>
          <a:stretch/>
        </p:blipFill>
        <p:spPr>
          <a:xfrm>
            <a:off x="228927" y="257724"/>
            <a:ext cx="449773" cy="699655"/>
          </a:xfrm>
          <a:prstGeom prst="rect">
            <a:avLst/>
          </a:prstGeom>
        </p:spPr>
      </p:pic>
      <p:sp>
        <p:nvSpPr>
          <p:cNvPr id="11" name="Snip Diagonal Corner Rectangle 10">
            <a:extLst>
              <a:ext uri="{FF2B5EF4-FFF2-40B4-BE49-F238E27FC236}">
                <a16:creationId xmlns:a16="http://schemas.microsoft.com/office/drawing/2014/main" id="{20164788-D6CC-3439-B7BB-342CB2C08711}"/>
              </a:ext>
            </a:extLst>
          </p:cNvPr>
          <p:cNvSpPr/>
          <p:nvPr userDrawn="1"/>
        </p:nvSpPr>
        <p:spPr>
          <a:xfrm>
            <a:off x="6577204" y="2571211"/>
            <a:ext cx="5178164" cy="1720521"/>
          </a:xfrm>
          <a:prstGeom prst="snip2DiagRect">
            <a:avLst>
              <a:gd name="adj1" fmla="val 0"/>
              <a:gd name="adj2" fmla="val 9113"/>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b="0" cap="none" spc="0">
              <a:ln w="0"/>
              <a:solidFill>
                <a:schemeClr val="accent1"/>
              </a:solidFill>
              <a:effectLst>
                <a:outerShdw blurRad="38100" dist="25400" dir="5400000" algn="ctr" rotWithShape="0">
                  <a:srgbClr val="6E747A">
                    <a:alpha val="43000"/>
                  </a:srgbClr>
                </a:outerShdw>
              </a:effectLst>
            </a:endParaRPr>
          </a:p>
        </p:txBody>
      </p:sp>
      <p:grpSp>
        <p:nvGrpSpPr>
          <p:cNvPr id="13" name="Group 12">
            <a:extLst>
              <a:ext uri="{FF2B5EF4-FFF2-40B4-BE49-F238E27FC236}">
                <a16:creationId xmlns:a16="http://schemas.microsoft.com/office/drawing/2014/main" id="{4D22CFD9-779F-B5F9-E79F-05CB465BCA07}"/>
              </a:ext>
            </a:extLst>
          </p:cNvPr>
          <p:cNvGrpSpPr/>
          <p:nvPr userDrawn="1"/>
        </p:nvGrpSpPr>
        <p:grpSpPr>
          <a:xfrm>
            <a:off x="8658944" y="2733273"/>
            <a:ext cx="158616" cy="1396397"/>
            <a:chOff x="8673772" y="1659040"/>
            <a:chExt cx="158616" cy="1396397"/>
          </a:xfrm>
        </p:grpSpPr>
        <p:sp>
          <p:nvSpPr>
            <p:cNvPr id="18" name="Oval 17">
              <a:extLst>
                <a:ext uri="{FF2B5EF4-FFF2-40B4-BE49-F238E27FC236}">
                  <a16:creationId xmlns:a16="http://schemas.microsoft.com/office/drawing/2014/main" id="{ABFA3745-6485-729D-948B-F0372F97ECDC}"/>
                </a:ext>
              </a:extLst>
            </p:cNvPr>
            <p:cNvSpPr/>
            <p:nvPr userDrawn="1"/>
          </p:nvSpPr>
          <p:spPr>
            <a:xfrm rot="5400000">
              <a:off x="8673772" y="2277930"/>
              <a:ext cx="158615" cy="15861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3D6412F-E676-6490-7CB3-6F30B9A940B0}"/>
                </a:ext>
              </a:extLst>
            </p:cNvPr>
            <p:cNvCxnSpPr>
              <a:cxnSpLocks/>
            </p:cNvCxnSpPr>
            <p:nvPr userDrawn="1"/>
          </p:nvCxnSpPr>
          <p:spPr>
            <a:xfrm>
              <a:off x="8753080" y="1659040"/>
              <a:ext cx="0" cy="13963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Snip Diagonal Corner Rectangle 22">
            <a:extLst>
              <a:ext uri="{FF2B5EF4-FFF2-40B4-BE49-F238E27FC236}">
                <a16:creationId xmlns:a16="http://schemas.microsoft.com/office/drawing/2014/main" id="{4497D112-47D2-8CD7-315D-2A4353D06255}"/>
              </a:ext>
            </a:extLst>
          </p:cNvPr>
          <p:cNvSpPr/>
          <p:nvPr userDrawn="1"/>
        </p:nvSpPr>
        <p:spPr>
          <a:xfrm>
            <a:off x="6577204" y="4704811"/>
            <a:ext cx="5178164" cy="1720521"/>
          </a:xfrm>
          <a:prstGeom prst="snip2DiagRect">
            <a:avLst>
              <a:gd name="adj1" fmla="val 0"/>
              <a:gd name="adj2" fmla="val 9113"/>
            </a:avLst>
          </a:prstGeom>
          <a:solidFill>
            <a:schemeClr val="bg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b="0" cap="none" spc="0">
              <a:ln w="0"/>
              <a:solidFill>
                <a:schemeClr val="accent1"/>
              </a:solidFill>
              <a:effectLst>
                <a:outerShdw blurRad="38100" dist="25400" dir="5400000" algn="ctr" rotWithShape="0">
                  <a:srgbClr val="6E747A">
                    <a:alpha val="43000"/>
                  </a:srgbClr>
                </a:outerShdw>
              </a:effectLst>
            </a:endParaRPr>
          </a:p>
        </p:txBody>
      </p:sp>
      <p:grpSp>
        <p:nvGrpSpPr>
          <p:cNvPr id="27" name="Group 26">
            <a:extLst>
              <a:ext uri="{FF2B5EF4-FFF2-40B4-BE49-F238E27FC236}">
                <a16:creationId xmlns:a16="http://schemas.microsoft.com/office/drawing/2014/main" id="{4EF445EA-8B02-CA37-B9A4-C4B1318746C5}"/>
              </a:ext>
            </a:extLst>
          </p:cNvPr>
          <p:cNvGrpSpPr/>
          <p:nvPr userDrawn="1"/>
        </p:nvGrpSpPr>
        <p:grpSpPr>
          <a:xfrm>
            <a:off x="8658944" y="4866873"/>
            <a:ext cx="158616" cy="1396397"/>
            <a:chOff x="8673772" y="1659040"/>
            <a:chExt cx="158616" cy="1396397"/>
          </a:xfrm>
        </p:grpSpPr>
        <p:sp>
          <p:nvSpPr>
            <p:cNvPr id="28" name="Oval 27">
              <a:extLst>
                <a:ext uri="{FF2B5EF4-FFF2-40B4-BE49-F238E27FC236}">
                  <a16:creationId xmlns:a16="http://schemas.microsoft.com/office/drawing/2014/main" id="{97D5FC61-28D5-5AA6-55C7-8A1B8810317E}"/>
                </a:ext>
              </a:extLst>
            </p:cNvPr>
            <p:cNvSpPr/>
            <p:nvPr userDrawn="1"/>
          </p:nvSpPr>
          <p:spPr>
            <a:xfrm rot="5400000">
              <a:off x="8673772" y="2277930"/>
              <a:ext cx="158615" cy="158616"/>
            </a:xfrm>
            <a:prstGeom prst="ellipse">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74A8C62A-6677-4E0C-8F9A-2D80E764918B}"/>
                </a:ext>
              </a:extLst>
            </p:cNvPr>
            <p:cNvCxnSpPr>
              <a:cxnSpLocks/>
            </p:cNvCxnSpPr>
            <p:nvPr userDrawn="1"/>
          </p:nvCxnSpPr>
          <p:spPr>
            <a:xfrm>
              <a:off x="8753080" y="1659040"/>
              <a:ext cx="0" cy="139639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id="{0552E42B-EF15-866B-E846-411EC0971CD2}"/>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170AB268-558C-A9DA-7940-5D179A4B490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35ACA3E8-6B3F-8AD8-8961-F5A52E0426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D91DAAE1-8797-BAB7-1A3B-88568C90C5D2}"/>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8D3881C-7046-0CB9-C874-385B6414511F}"/>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This is a Hero</a:t>
            </a:r>
            <a:br>
              <a:rPr lang="en-US"/>
            </a:br>
            <a:r>
              <a:rPr lang="en-US"/>
              <a:t>Stat Moment or Headline</a:t>
            </a:r>
          </a:p>
        </p:txBody>
      </p:sp>
      <p:sp>
        <p:nvSpPr>
          <p:cNvPr id="32" name="Slide Number Placeholder 5">
            <a:extLst>
              <a:ext uri="{FF2B5EF4-FFF2-40B4-BE49-F238E27FC236}">
                <a16:creationId xmlns:a16="http://schemas.microsoft.com/office/drawing/2014/main" id="{4F5577B8-C42B-2F79-C217-49C003DD3B0D}"/>
              </a:ext>
            </a:extLst>
          </p:cNvPr>
          <p:cNvSpPr>
            <a:spLocks noGrp="1"/>
          </p:cNvSpPr>
          <p:nvPr userDrawn="1">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9" name="Text Placeholder 4">
            <a:extLst>
              <a:ext uri="{FF2B5EF4-FFF2-40B4-BE49-F238E27FC236}">
                <a16:creationId xmlns:a16="http://schemas.microsoft.com/office/drawing/2014/main" id="{1BF79973-9CC5-ACE6-3D00-A14D224A5D9F}"/>
              </a:ext>
            </a:extLst>
          </p:cNvPr>
          <p:cNvSpPr>
            <a:spLocks noGrp="1"/>
          </p:cNvSpPr>
          <p:nvPr>
            <p:ph type="body" sz="quarter" idx="20" hasCustomPrompt="1"/>
          </p:nvPr>
        </p:nvSpPr>
        <p:spPr>
          <a:xfrm>
            <a:off x="1546272" y="2077184"/>
            <a:ext cx="3658985" cy="3091808"/>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endParaRPr lang="en-US" dirty="0"/>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
        <p:nvSpPr>
          <p:cNvPr id="8" name="Text Placeholder 4">
            <a:extLst>
              <a:ext uri="{FF2B5EF4-FFF2-40B4-BE49-F238E27FC236}">
                <a16:creationId xmlns:a16="http://schemas.microsoft.com/office/drawing/2014/main" id="{AC86B893-72EB-E9BD-4C17-FC99C37CD3AC}"/>
              </a:ext>
            </a:extLst>
          </p:cNvPr>
          <p:cNvSpPr>
            <a:spLocks noGrp="1"/>
          </p:cNvSpPr>
          <p:nvPr userDrawn="1">
            <p:ph type="body" sz="quarter" idx="12" hasCustomPrompt="1"/>
          </p:nvPr>
        </p:nvSpPr>
        <p:spPr>
          <a:xfrm>
            <a:off x="6868150" y="789269"/>
            <a:ext cx="1628013" cy="923330"/>
          </a:xfrm>
        </p:spPr>
        <p:txBody>
          <a:bodyPr wrap="square" lIns="0" tIns="0" rIns="0" bIns="0" anchor="t" anchorCtr="0">
            <a:spAutoFit/>
          </a:bodyPr>
          <a:lstStyle>
            <a:lvl1pPr marL="0" indent="0" algn="ctr">
              <a:lnSpc>
                <a:spcPct val="100000"/>
              </a:lnSpc>
              <a:buClr>
                <a:schemeClr val="accent2"/>
              </a:buClr>
              <a:buSzPct val="100000"/>
              <a:buFontTx/>
              <a:buNone/>
              <a:tabLst/>
              <a:defRPr sz="6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56%</a:t>
            </a:r>
          </a:p>
        </p:txBody>
      </p:sp>
      <p:sp>
        <p:nvSpPr>
          <p:cNvPr id="31" name="Text Placeholder 4">
            <a:extLst>
              <a:ext uri="{FF2B5EF4-FFF2-40B4-BE49-F238E27FC236}">
                <a16:creationId xmlns:a16="http://schemas.microsoft.com/office/drawing/2014/main" id="{90DD6C6E-66D3-8C8A-241D-BCC06C465D90}"/>
              </a:ext>
            </a:extLst>
          </p:cNvPr>
          <p:cNvSpPr>
            <a:spLocks noGrp="1"/>
          </p:cNvSpPr>
          <p:nvPr userDrawn="1">
            <p:ph type="body" sz="quarter" idx="19" hasCustomPrompt="1"/>
          </p:nvPr>
        </p:nvSpPr>
        <p:spPr>
          <a:xfrm>
            <a:off x="9079119" y="758322"/>
            <a:ext cx="2368252" cy="738664"/>
          </a:xfrm>
        </p:spPr>
        <p:txBody>
          <a:bodyPr wrap="square" lIns="0" tIns="0" rIns="0" bIns="0" anchor="ctr" anchorCtr="0">
            <a:spAutoFit/>
          </a:bodyPr>
          <a:lstStyle>
            <a:lvl1pPr marL="0" indent="0" algn="l">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Placeholder</a:t>
            </a:r>
          </a:p>
        </p:txBody>
      </p:sp>
      <p:sp>
        <p:nvSpPr>
          <p:cNvPr id="30" name="Text Placeholder 4">
            <a:extLst>
              <a:ext uri="{FF2B5EF4-FFF2-40B4-BE49-F238E27FC236}">
                <a16:creationId xmlns:a16="http://schemas.microsoft.com/office/drawing/2014/main" id="{86FB8D71-95E7-AD1E-A17F-EC47C2992C9F}"/>
              </a:ext>
            </a:extLst>
          </p:cNvPr>
          <p:cNvSpPr>
            <a:spLocks noGrp="1"/>
          </p:cNvSpPr>
          <p:nvPr userDrawn="1">
            <p:ph type="body" sz="quarter" idx="18" hasCustomPrompt="1"/>
          </p:nvPr>
        </p:nvSpPr>
        <p:spPr>
          <a:xfrm>
            <a:off x="9079119" y="1746416"/>
            <a:ext cx="1373715" cy="145424"/>
          </a:xfrm>
        </p:spPr>
        <p:txBody>
          <a:bodyPr wrap="square" lIns="0" tIns="0" rIns="0" bIns="0" anchor="ctr" anchorCtr="0">
            <a:spAutoFit/>
          </a:bodyPr>
          <a:lstStyle>
            <a:lvl1pPr marL="0" indent="0" algn="l">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Statistics</a:t>
            </a:r>
          </a:p>
        </p:txBody>
      </p:sp>
      <p:sp>
        <p:nvSpPr>
          <p:cNvPr id="12" name="Text Placeholder 4">
            <a:extLst>
              <a:ext uri="{FF2B5EF4-FFF2-40B4-BE49-F238E27FC236}">
                <a16:creationId xmlns:a16="http://schemas.microsoft.com/office/drawing/2014/main" id="{0E654D9A-3DDA-38B5-DEF1-490EFB8766EA}"/>
              </a:ext>
            </a:extLst>
          </p:cNvPr>
          <p:cNvSpPr>
            <a:spLocks noGrp="1"/>
          </p:cNvSpPr>
          <p:nvPr>
            <p:ph type="body" sz="quarter" idx="21" hasCustomPrompt="1"/>
          </p:nvPr>
        </p:nvSpPr>
        <p:spPr>
          <a:xfrm>
            <a:off x="6868150" y="2936121"/>
            <a:ext cx="1628013" cy="923330"/>
          </a:xfrm>
        </p:spPr>
        <p:txBody>
          <a:bodyPr wrap="square" lIns="0" tIns="0" rIns="0" bIns="0" anchor="t" anchorCtr="0">
            <a:spAutoFit/>
          </a:bodyPr>
          <a:lstStyle>
            <a:lvl1pPr marL="0" indent="0" algn="ctr">
              <a:lnSpc>
                <a:spcPct val="100000"/>
              </a:lnSpc>
              <a:buClr>
                <a:schemeClr val="accent2"/>
              </a:buClr>
              <a:buSzPct val="100000"/>
              <a:buFontTx/>
              <a:buNone/>
              <a:tabLst/>
              <a:defRPr sz="6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56%</a:t>
            </a:r>
          </a:p>
        </p:txBody>
      </p:sp>
      <p:sp>
        <p:nvSpPr>
          <p:cNvPr id="22" name="Text Placeholder 4">
            <a:extLst>
              <a:ext uri="{FF2B5EF4-FFF2-40B4-BE49-F238E27FC236}">
                <a16:creationId xmlns:a16="http://schemas.microsoft.com/office/drawing/2014/main" id="{3F6A4B36-9912-B8F6-D906-5B9593EB80D4}"/>
              </a:ext>
            </a:extLst>
          </p:cNvPr>
          <p:cNvSpPr>
            <a:spLocks noGrp="1"/>
          </p:cNvSpPr>
          <p:nvPr>
            <p:ph type="body" sz="quarter" idx="23" hasCustomPrompt="1"/>
          </p:nvPr>
        </p:nvSpPr>
        <p:spPr>
          <a:xfrm>
            <a:off x="9079119" y="2905174"/>
            <a:ext cx="2368252" cy="738664"/>
          </a:xfrm>
        </p:spPr>
        <p:txBody>
          <a:bodyPr wrap="square" lIns="0" tIns="0" rIns="0" bIns="0" anchor="ctr" anchorCtr="0">
            <a:spAutoFit/>
          </a:bodyPr>
          <a:lstStyle>
            <a:lvl1pPr marL="0" indent="0" algn="l">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Placeholder</a:t>
            </a:r>
          </a:p>
        </p:txBody>
      </p:sp>
      <p:sp>
        <p:nvSpPr>
          <p:cNvPr id="21" name="Text Placeholder 4">
            <a:extLst>
              <a:ext uri="{FF2B5EF4-FFF2-40B4-BE49-F238E27FC236}">
                <a16:creationId xmlns:a16="http://schemas.microsoft.com/office/drawing/2014/main" id="{FAA261DE-A7B8-50DB-A695-32D5FF2F03D9}"/>
              </a:ext>
            </a:extLst>
          </p:cNvPr>
          <p:cNvSpPr>
            <a:spLocks noGrp="1"/>
          </p:cNvSpPr>
          <p:nvPr>
            <p:ph type="body" sz="quarter" idx="22" hasCustomPrompt="1"/>
          </p:nvPr>
        </p:nvSpPr>
        <p:spPr>
          <a:xfrm>
            <a:off x="9079119" y="3893268"/>
            <a:ext cx="1373715" cy="145424"/>
          </a:xfrm>
        </p:spPr>
        <p:txBody>
          <a:bodyPr wrap="square" lIns="0" tIns="0" rIns="0" bIns="0" anchor="ctr" anchorCtr="0">
            <a:spAutoFit/>
          </a:bodyPr>
          <a:lstStyle>
            <a:lvl1pPr marL="0" indent="0" algn="l">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Statistics</a:t>
            </a:r>
          </a:p>
        </p:txBody>
      </p:sp>
      <p:sp>
        <p:nvSpPr>
          <p:cNvPr id="24" name="Text Placeholder 4">
            <a:extLst>
              <a:ext uri="{FF2B5EF4-FFF2-40B4-BE49-F238E27FC236}">
                <a16:creationId xmlns:a16="http://schemas.microsoft.com/office/drawing/2014/main" id="{39CB6E91-71E7-E847-7D2F-F57127BE07B3}"/>
              </a:ext>
            </a:extLst>
          </p:cNvPr>
          <p:cNvSpPr>
            <a:spLocks noGrp="1"/>
          </p:cNvSpPr>
          <p:nvPr>
            <p:ph type="body" sz="quarter" idx="24" hasCustomPrompt="1"/>
          </p:nvPr>
        </p:nvSpPr>
        <p:spPr>
          <a:xfrm>
            <a:off x="6868150" y="5069721"/>
            <a:ext cx="1628013" cy="923330"/>
          </a:xfrm>
        </p:spPr>
        <p:txBody>
          <a:bodyPr wrap="square" lIns="0" tIns="0" rIns="0" bIns="0" anchor="t" anchorCtr="0">
            <a:spAutoFit/>
          </a:bodyPr>
          <a:lstStyle>
            <a:lvl1pPr marL="0" indent="0" algn="ctr">
              <a:lnSpc>
                <a:spcPct val="100000"/>
              </a:lnSpc>
              <a:buClr>
                <a:schemeClr val="accent2"/>
              </a:buClr>
              <a:buSzPct val="100000"/>
              <a:buFontTx/>
              <a:buNone/>
              <a:tabLst/>
              <a:defRPr sz="6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56%</a:t>
            </a:r>
          </a:p>
        </p:txBody>
      </p:sp>
      <p:sp>
        <p:nvSpPr>
          <p:cNvPr id="35" name="Text Placeholder 4">
            <a:extLst>
              <a:ext uri="{FF2B5EF4-FFF2-40B4-BE49-F238E27FC236}">
                <a16:creationId xmlns:a16="http://schemas.microsoft.com/office/drawing/2014/main" id="{CD4077D0-77B0-2BD1-7057-30F15D5B1CCA}"/>
              </a:ext>
            </a:extLst>
          </p:cNvPr>
          <p:cNvSpPr>
            <a:spLocks noGrp="1"/>
          </p:cNvSpPr>
          <p:nvPr>
            <p:ph type="body" sz="quarter" idx="26" hasCustomPrompt="1"/>
          </p:nvPr>
        </p:nvSpPr>
        <p:spPr>
          <a:xfrm>
            <a:off x="9079119" y="5038774"/>
            <a:ext cx="2368252" cy="738664"/>
          </a:xfrm>
        </p:spPr>
        <p:txBody>
          <a:bodyPr wrap="square" lIns="0" tIns="0" rIns="0" bIns="0" anchor="ctr" anchorCtr="0">
            <a:spAutoFit/>
          </a:bodyPr>
          <a:lstStyle>
            <a:lvl1pPr marL="0" indent="0" algn="l">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Placeholder</a:t>
            </a:r>
          </a:p>
        </p:txBody>
      </p:sp>
      <p:sp>
        <p:nvSpPr>
          <p:cNvPr id="34" name="Text Placeholder 4">
            <a:extLst>
              <a:ext uri="{FF2B5EF4-FFF2-40B4-BE49-F238E27FC236}">
                <a16:creationId xmlns:a16="http://schemas.microsoft.com/office/drawing/2014/main" id="{9DEF5053-81C1-B91A-8B9E-950B3F63A5E4}"/>
              </a:ext>
            </a:extLst>
          </p:cNvPr>
          <p:cNvSpPr>
            <a:spLocks noGrp="1"/>
          </p:cNvSpPr>
          <p:nvPr>
            <p:ph type="body" sz="quarter" idx="25" hasCustomPrompt="1"/>
          </p:nvPr>
        </p:nvSpPr>
        <p:spPr>
          <a:xfrm>
            <a:off x="9079119" y="6026868"/>
            <a:ext cx="1373715" cy="145424"/>
          </a:xfrm>
        </p:spPr>
        <p:txBody>
          <a:bodyPr wrap="square" lIns="0" tIns="0" rIns="0" bIns="0" anchor="ctr" anchorCtr="0">
            <a:spAutoFit/>
          </a:bodyPr>
          <a:lstStyle>
            <a:lvl1pPr marL="0" indent="0" algn="l">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Statistics</a:t>
            </a:r>
          </a:p>
        </p:txBody>
      </p:sp>
      <p:sp>
        <p:nvSpPr>
          <p:cNvPr id="3" name="Footer Placeholder 4">
            <a:extLst>
              <a:ext uri="{FF2B5EF4-FFF2-40B4-BE49-F238E27FC236}">
                <a16:creationId xmlns:a16="http://schemas.microsoft.com/office/drawing/2014/main" id="{CC6FCAB9-9DFA-57FA-9366-45A9A7FE1CC6}"/>
              </a:ext>
            </a:extLst>
          </p:cNvPr>
          <p:cNvSpPr>
            <a:spLocks noGrp="1"/>
          </p:cNvSpPr>
          <p:nvPr userDrawn="1">
            <p:ph type="ftr" sz="quarter" idx="3"/>
          </p:nvPr>
        </p:nvSpPr>
        <p:spPr>
          <a:xfrm>
            <a:off x="1086047" y="6428864"/>
            <a:ext cx="4196857" cy="342823"/>
          </a:xfrm>
          <a:prstGeom prst="rect">
            <a:avLst/>
          </a:prstGeom>
        </p:spPr>
        <p:txBody>
          <a:bodyPr lIns="0" tIns="0" rIns="0" bIns="0"/>
          <a:lstStyle>
            <a:lvl1pPr algn="l">
              <a:defRPr sz="1100" b="0" i="0" spc="0">
                <a:solidFill>
                  <a:schemeClr val="tx1"/>
                </a:solidFill>
                <a:latin typeface="Arial" panose="020B0604020202020204" pitchFamily="34" charset="0"/>
                <a:cs typeface="Arial" panose="020B0604020202020204" pitchFamily="34" charset="0"/>
              </a:defRPr>
            </a:lvl1pPr>
          </a:lstStyle>
          <a:p>
            <a:r>
              <a:rPr lang="en-US"/>
              <a:t>Cal Poly Pomona | Presentation Title</a:t>
            </a:r>
          </a:p>
        </p:txBody>
      </p:sp>
    </p:spTree>
    <p:extLst>
      <p:ext uri="{BB962C8B-B14F-4D97-AF65-F5344CB8AC3E}">
        <p14:creationId xmlns:p14="http://schemas.microsoft.com/office/powerpoint/2010/main" val="396297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Only">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2F3E45-DFD7-7AB5-C98C-AD290818CD1C}"/>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96582287-0A3E-23E6-9032-59C5292677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24" name="Straight Connector 23">
            <a:extLst>
              <a:ext uri="{FF2B5EF4-FFF2-40B4-BE49-F238E27FC236}">
                <a16:creationId xmlns:a16="http://schemas.microsoft.com/office/drawing/2014/main" id="{E560F8CC-3754-72CE-4E69-75C55A377BD7}"/>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4BDFC02A-34AA-4387-1507-72374F87A21C}"/>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AD1CC3CC-E8BA-D756-7DA0-E9F08C7078A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8" name="Rectangle 7">
            <a:extLst>
              <a:ext uri="{FF2B5EF4-FFF2-40B4-BE49-F238E27FC236}">
                <a16:creationId xmlns:a16="http://schemas.microsoft.com/office/drawing/2014/main" id="{C87AF519-C86F-8C0F-D538-473979E3A076}"/>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0653325-83F8-5A0A-92AC-423D6789904D}"/>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dirty="0"/>
              <a:t>This is a Hero</a:t>
            </a:r>
            <a:br>
              <a:rPr lang="en-US" dirty="0"/>
            </a:br>
            <a:r>
              <a:rPr lang="en-US" dirty="0"/>
              <a:t>Stat Moment or Headline</a:t>
            </a:r>
          </a:p>
        </p:txBody>
      </p:sp>
      <p:sp>
        <p:nvSpPr>
          <p:cNvPr id="32" name="Slide Number Placeholder 5">
            <a:extLst>
              <a:ext uri="{FF2B5EF4-FFF2-40B4-BE49-F238E27FC236}">
                <a16:creationId xmlns:a16="http://schemas.microsoft.com/office/drawing/2014/main" id="{4F5577B8-C42B-2F79-C217-49C003DD3B0D}"/>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6" name="Text Placeholder 4">
            <a:extLst>
              <a:ext uri="{FF2B5EF4-FFF2-40B4-BE49-F238E27FC236}">
                <a16:creationId xmlns:a16="http://schemas.microsoft.com/office/drawing/2014/main" id="{2563C9BB-5AD0-868D-263A-EDF7A22D8B7A}"/>
              </a:ext>
            </a:extLst>
          </p:cNvPr>
          <p:cNvSpPr>
            <a:spLocks noGrp="1"/>
          </p:cNvSpPr>
          <p:nvPr>
            <p:ph type="body" sz="quarter" idx="20" hasCustomPrompt="1"/>
          </p:nvPr>
        </p:nvSpPr>
        <p:spPr>
          <a:xfrm>
            <a:off x="1546272" y="2077184"/>
            <a:ext cx="3658985" cy="4066498"/>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Bullet style here with one line</a:t>
            </a:r>
          </a:p>
          <a:p>
            <a:pPr lvl="0"/>
            <a:r>
              <a:rPr lang="en-US" dirty="0"/>
              <a:t>Another bullet here with two lines of text</a:t>
            </a:r>
          </a:p>
          <a:p>
            <a:pPr lvl="0"/>
            <a:r>
              <a:rPr lang="en-US" dirty="0"/>
              <a:t>Remember to add or replace example image</a:t>
            </a:r>
          </a:p>
          <a:p>
            <a:pPr lvl="0"/>
            <a:r>
              <a:rPr lang="en-US" dirty="0"/>
              <a:t>This image does not have cropped corners</a:t>
            </a:r>
          </a:p>
          <a:p>
            <a:pPr marL="342900" marR="0" lvl="0" indent="-342900" algn="l" defTabSz="914400" rtl="0" eaLnBrk="1" fontAlgn="auto" latinLnBrk="0" hangingPunct="1">
              <a:lnSpc>
                <a:spcPts val="2800"/>
              </a:lnSpc>
              <a:spcBef>
                <a:spcPts val="1000"/>
              </a:spcBef>
              <a:spcAft>
                <a:spcPts val="0"/>
              </a:spcAft>
              <a:buClr>
                <a:schemeClr val="accent2"/>
              </a:buClr>
              <a:buSzPct val="100000"/>
              <a:buFont typeface="Arial" panose="020B0604020202020204" pitchFamily="34" charset="0"/>
              <a:buChar char="•"/>
              <a:tabLst/>
              <a:defRPr/>
            </a:pPr>
            <a:r>
              <a:rPr lang="en-US" dirty="0"/>
              <a:t>Bullet style here with three lines of example text that goes for three lines</a:t>
            </a:r>
          </a:p>
        </p:txBody>
      </p:sp>
      <p:sp>
        <p:nvSpPr>
          <p:cNvPr id="27" name="Picture Placeholder 11">
            <a:extLst>
              <a:ext uri="{FF2B5EF4-FFF2-40B4-BE49-F238E27FC236}">
                <a16:creationId xmlns:a16="http://schemas.microsoft.com/office/drawing/2014/main" id="{8A4613B9-25C9-CCA4-F8AA-62C4C7DE03CD}"/>
              </a:ext>
            </a:extLst>
          </p:cNvPr>
          <p:cNvSpPr>
            <a:spLocks noGrp="1"/>
          </p:cNvSpPr>
          <p:nvPr>
            <p:ph type="pic" sz="quarter" idx="15"/>
          </p:nvPr>
        </p:nvSpPr>
        <p:spPr>
          <a:xfrm>
            <a:off x="6102508" y="-1"/>
            <a:ext cx="6089492" cy="6735363"/>
          </a:xfrm>
          <a:prstGeom prst="rect">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a:t>Click icon to add picture</a:t>
            </a:r>
            <a:endParaRPr lang="en-US" dirty="0"/>
          </a:p>
        </p:txBody>
      </p:sp>
    </p:spTree>
    <p:extLst>
      <p:ext uri="{BB962C8B-B14F-4D97-AF65-F5344CB8AC3E}">
        <p14:creationId xmlns:p14="http://schemas.microsoft.com/office/powerpoint/2010/main" val="373914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8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7FB96A-150F-2E55-EB11-2E5CB75960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678129" y="12032"/>
            <a:ext cx="6513871" cy="6833936"/>
          </a:xfrm>
          <a:prstGeom prst="rect">
            <a:avLst/>
          </a:prstGeom>
          <a:ln w="9525">
            <a:solidFill>
              <a:schemeClr val="bg1"/>
            </a:solidFill>
          </a:ln>
        </p:spPr>
      </p:pic>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67857"/>
          <a:stretch/>
        </p:blipFill>
        <p:spPr>
          <a:xfrm>
            <a:off x="228927" y="257724"/>
            <a:ext cx="449773" cy="699655"/>
          </a:xfrm>
          <a:prstGeom prst="rect">
            <a:avLst/>
          </a:prstGeom>
        </p:spPr>
      </p:pic>
      <p:cxnSp>
        <p:nvCxnSpPr>
          <p:cNvPr id="15" name="Straight Connector 14">
            <a:extLst>
              <a:ext uri="{FF2B5EF4-FFF2-40B4-BE49-F238E27FC236}">
                <a16:creationId xmlns:a16="http://schemas.microsoft.com/office/drawing/2014/main" id="{63403BF2-9702-8A81-FF78-05EBF05391A2}"/>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8F0CFF5-0773-3A9A-19C4-8CFA8BB6863F}"/>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B06FC446-1B17-E273-7802-859BF4A9E2E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7987" y="1121892"/>
            <a:ext cx="204932" cy="111187"/>
          </a:xfrm>
          <a:prstGeom prst="rect">
            <a:avLst/>
          </a:prstGeom>
        </p:spPr>
      </p:pic>
      <p:sp>
        <p:nvSpPr>
          <p:cNvPr id="8" name="Rectangle 7">
            <a:extLst>
              <a:ext uri="{FF2B5EF4-FFF2-40B4-BE49-F238E27FC236}">
                <a16:creationId xmlns:a16="http://schemas.microsoft.com/office/drawing/2014/main" id="{BC9D34C8-7805-46A2-A482-55AC0AA36467}"/>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76871F4-6244-3C13-61A9-2CDF4B83254A}"/>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This is a Hero</a:t>
            </a:r>
            <a:br>
              <a:rPr lang="en-US"/>
            </a:br>
            <a:r>
              <a:rPr lang="en-US"/>
              <a:t>Stat Moment or Headline</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13" name="Text Placeholder 4">
            <a:extLst>
              <a:ext uri="{FF2B5EF4-FFF2-40B4-BE49-F238E27FC236}">
                <a16:creationId xmlns:a16="http://schemas.microsoft.com/office/drawing/2014/main" id="{7D38B24E-787E-C74E-F79B-356B8382A703}"/>
              </a:ext>
            </a:extLst>
          </p:cNvPr>
          <p:cNvSpPr>
            <a:spLocks noGrp="1"/>
          </p:cNvSpPr>
          <p:nvPr>
            <p:ph type="body" sz="quarter" idx="10" hasCustomPrompt="1"/>
          </p:nvPr>
        </p:nvSpPr>
        <p:spPr>
          <a:xfrm>
            <a:off x="1546272" y="2197893"/>
            <a:ext cx="3767459" cy="3432093"/>
          </a:xfrm>
        </p:spPr>
        <p:txBody>
          <a:bodyPr wrap="square" lIns="0" tIns="0" rIns="0" bIns="0" anchor="t" anchorCtr="0">
            <a:spAutoFit/>
          </a:bodyPr>
          <a:lstStyle>
            <a:lvl1pPr marL="0" indent="0">
              <a:lnSpc>
                <a:spcPct val="150000"/>
              </a:lnSpc>
              <a:buClr>
                <a:schemeClr val="accent2"/>
              </a:buClr>
              <a:buSzPct val="100000"/>
              <a:buFontTx/>
              <a:buNone/>
              <a:tabLst/>
              <a:defRPr sz="20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slide includes a text box, photo and grid. Text can be in bullets or paragraph form. </a:t>
            </a:r>
          </a:p>
          <a:p>
            <a:pPr lvl="0"/>
            <a:r>
              <a:rPr lang="en-US" dirty="0"/>
              <a:t>The photo box is created with cropped corners. </a:t>
            </a:r>
          </a:p>
          <a:p>
            <a:pPr lvl="0"/>
            <a:r>
              <a:rPr lang="en-US" dirty="0"/>
              <a:t>Remember to add or replace the example image.</a:t>
            </a:r>
          </a:p>
        </p:txBody>
      </p:sp>
      <p:sp>
        <p:nvSpPr>
          <p:cNvPr id="3" name="Picture Placeholder 11">
            <a:extLst>
              <a:ext uri="{FF2B5EF4-FFF2-40B4-BE49-F238E27FC236}">
                <a16:creationId xmlns:a16="http://schemas.microsoft.com/office/drawing/2014/main" id="{75DC0354-4E0E-297A-C0CF-35E0178A67EC}"/>
              </a:ext>
            </a:extLst>
          </p:cNvPr>
          <p:cNvSpPr>
            <a:spLocks noGrp="1"/>
          </p:cNvSpPr>
          <p:nvPr>
            <p:ph type="pic" sz="quarter" idx="13"/>
          </p:nvPr>
        </p:nvSpPr>
        <p:spPr>
          <a:xfrm>
            <a:off x="6385367" y="581025"/>
            <a:ext cx="5176835" cy="5584747"/>
          </a:xfrm>
          <a:prstGeom prst="snip2DiagRect">
            <a:avLst>
              <a:gd name="adj1" fmla="val 0"/>
              <a:gd name="adj2" fmla="val 8071"/>
            </a:avLst>
          </a:prstGeom>
          <a:solidFill>
            <a:schemeClr val="bg1"/>
          </a:solidFill>
          <a:ln>
            <a:noFill/>
          </a:ln>
        </p:spPr>
        <p:txBody>
          <a:bodyPr/>
          <a:lstStyle>
            <a:lvl1pPr>
              <a:defRPr>
                <a:ln>
                  <a:solidFill>
                    <a:schemeClr val="tx1"/>
                  </a:solidFill>
                </a:ln>
              </a:defRPr>
            </a:lvl1pPr>
          </a:lstStyle>
          <a:p>
            <a:r>
              <a:rPr lang="en-US"/>
              <a:t>Click icon to add picture</a:t>
            </a:r>
          </a:p>
        </p:txBody>
      </p:sp>
    </p:spTree>
    <p:extLst>
      <p:ext uri="{BB962C8B-B14F-4D97-AF65-F5344CB8AC3E}">
        <p14:creationId xmlns:p14="http://schemas.microsoft.com/office/powerpoint/2010/main" val="269021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4" name="Straight Connector 13">
            <a:extLst>
              <a:ext uri="{FF2B5EF4-FFF2-40B4-BE49-F238E27FC236}">
                <a16:creationId xmlns:a16="http://schemas.microsoft.com/office/drawing/2014/main" id="{258A5EF0-4A93-E388-6073-85CE4D218244}"/>
              </a:ext>
            </a:extLst>
          </p:cNvPr>
          <p:cNvCxnSpPr>
            <a:cxnSpLocks/>
          </p:cNvCxnSpPr>
          <p:nvPr userDrawn="1"/>
        </p:nvCxnSpPr>
        <p:spPr>
          <a:xfrm>
            <a:off x="6208721" y="1983288"/>
            <a:ext cx="0" cy="313492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D2C787CB-1FF0-0CB1-9BC5-30B9AE3E047A}"/>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428A539-90A9-244F-15A5-C4D237F890F1}"/>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3996D3A9-1C0E-5293-64C5-B5672EBA2F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2" name="Rectangle 1">
            <a:extLst>
              <a:ext uri="{FF2B5EF4-FFF2-40B4-BE49-F238E27FC236}">
                <a16:creationId xmlns:a16="http://schemas.microsoft.com/office/drawing/2014/main" id="{939D58FD-8650-C9C6-F3A8-484EA36971CB}"/>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3AA8340-0514-12DA-3934-9674E1095C6F}"/>
              </a:ext>
            </a:extLst>
          </p:cNvPr>
          <p:cNvSpPr>
            <a:spLocks noGrp="1"/>
          </p:cNvSpPr>
          <p:nvPr>
            <p:ph type="title" hasCustomPrompt="1"/>
          </p:nvPr>
        </p:nvSpPr>
        <p:spPr>
          <a:xfrm>
            <a:off x="1546272" y="630627"/>
            <a:ext cx="3767460" cy="415498"/>
          </a:xfrm>
        </p:spPr>
        <p:txBody>
          <a:bodyPr wrap="square" lIns="0" tIns="0" rIns="0" bIns="0" anchor="t" anchorCtr="0">
            <a:spAutoFit/>
          </a:bodyPr>
          <a:lstStyle>
            <a:lvl1pPr>
              <a:defRPr sz="3000" b="0" i="0">
                <a:solidFill>
                  <a:schemeClr val="tx2"/>
                </a:solidFill>
                <a:latin typeface="Georgia" panose="02040502050405020303" pitchFamily="18" charset="0"/>
                <a:cs typeface="Arial" panose="020B0604020202020204" pitchFamily="34" charset="0"/>
              </a:defRPr>
            </a:lvl1pPr>
          </a:lstStyle>
          <a:p>
            <a:r>
              <a:rPr lang="en-US" dirty="0"/>
              <a:t>This is a Headline</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13" name="Text Placeholder 4">
            <a:extLst>
              <a:ext uri="{FF2B5EF4-FFF2-40B4-BE49-F238E27FC236}">
                <a16:creationId xmlns:a16="http://schemas.microsoft.com/office/drawing/2014/main" id="{4583E3F3-9C1B-52E6-6F7B-88C3F1AC759E}"/>
              </a:ext>
            </a:extLst>
          </p:cNvPr>
          <p:cNvSpPr>
            <a:spLocks noGrp="1"/>
          </p:cNvSpPr>
          <p:nvPr>
            <p:ph type="body" sz="quarter" idx="10" hasCustomPrompt="1"/>
          </p:nvPr>
        </p:nvSpPr>
        <p:spPr>
          <a:xfrm>
            <a:off x="1546272" y="2174953"/>
            <a:ext cx="4051916" cy="2712987"/>
          </a:xfrm>
        </p:spPr>
        <p:txBody>
          <a:bodyPr wrap="square" lIns="0" tIns="0" rIns="0" bIns="0" anchor="t" anchorCtr="0">
            <a:spAutoFit/>
          </a:bodyPr>
          <a:lstStyle>
            <a:lvl1pPr marL="0" indent="0">
              <a:lnSpc>
                <a:spcPct val="150000"/>
              </a:lnSpc>
              <a:buClr>
                <a:schemeClr val="accent2"/>
              </a:buClr>
              <a:buSzPct val="100000"/>
              <a:buFontTx/>
              <a:buNone/>
              <a:tabLst/>
              <a:defRPr sz="20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
        <p:nvSpPr>
          <p:cNvPr id="6" name="Text Placeholder 4">
            <a:extLst>
              <a:ext uri="{FF2B5EF4-FFF2-40B4-BE49-F238E27FC236}">
                <a16:creationId xmlns:a16="http://schemas.microsoft.com/office/drawing/2014/main" id="{C25AF91A-1E2B-C862-DF79-027CFF6D738B}"/>
              </a:ext>
            </a:extLst>
          </p:cNvPr>
          <p:cNvSpPr>
            <a:spLocks noGrp="1"/>
          </p:cNvSpPr>
          <p:nvPr>
            <p:ph type="body" sz="quarter" idx="20" hasCustomPrompt="1"/>
          </p:nvPr>
        </p:nvSpPr>
        <p:spPr>
          <a:xfrm>
            <a:off x="6739969" y="2188222"/>
            <a:ext cx="3951552" cy="2732736"/>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Tree>
    <p:extLst>
      <p:ext uri="{BB962C8B-B14F-4D97-AF65-F5344CB8AC3E}">
        <p14:creationId xmlns:p14="http://schemas.microsoft.com/office/powerpoint/2010/main" val="559003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F2FC8714-76B4-13EA-350E-C44D5CA5C1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3" name="Rectangle 2">
            <a:extLst>
              <a:ext uri="{FF2B5EF4-FFF2-40B4-BE49-F238E27FC236}">
                <a16:creationId xmlns:a16="http://schemas.microsoft.com/office/drawing/2014/main" id="{2B0ADCDA-9E1E-7B12-3EA2-F460BE2BC345}"/>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88801-ED14-E5A2-29F6-162D1090D573}"/>
              </a:ext>
            </a:extLst>
          </p:cNvPr>
          <p:cNvSpPr>
            <a:spLocks noGrp="1"/>
          </p:cNvSpPr>
          <p:nvPr>
            <p:ph type="title" hasCustomPrompt="1"/>
          </p:nvPr>
        </p:nvSpPr>
        <p:spPr>
          <a:xfrm>
            <a:off x="1546272" y="630627"/>
            <a:ext cx="3767460" cy="415498"/>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dirty="0"/>
              <a:t>Table Headline</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4" name="Table Placeholder 3">
            <a:extLst>
              <a:ext uri="{FF2B5EF4-FFF2-40B4-BE49-F238E27FC236}">
                <a16:creationId xmlns:a16="http://schemas.microsoft.com/office/drawing/2014/main" id="{E98B5353-603C-98AB-C2FE-B9AC1A2D6C35}"/>
              </a:ext>
            </a:extLst>
          </p:cNvPr>
          <p:cNvSpPr>
            <a:spLocks noGrp="1"/>
          </p:cNvSpPr>
          <p:nvPr>
            <p:ph type="tbl" sz="quarter" idx="10"/>
          </p:nvPr>
        </p:nvSpPr>
        <p:spPr>
          <a:xfrm>
            <a:off x="1546272" y="1573213"/>
            <a:ext cx="10074275" cy="4592637"/>
          </a:xfrm>
        </p:spPr>
        <p:txBody>
          <a:bodyPr/>
          <a:lstStyle/>
          <a:p>
            <a:r>
              <a:rPr lang="en-US"/>
              <a:t>Click icon to add table</a:t>
            </a:r>
          </a:p>
        </p:txBody>
      </p:sp>
    </p:spTree>
    <p:extLst>
      <p:ext uri="{BB962C8B-B14F-4D97-AF65-F5344CB8AC3E}">
        <p14:creationId xmlns:p14="http://schemas.microsoft.com/office/powerpoint/2010/main" val="868763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5F9472A-CAD5-D217-1E56-6D1A601EF87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3" name="Rectangle 2">
            <a:extLst>
              <a:ext uri="{FF2B5EF4-FFF2-40B4-BE49-F238E27FC236}">
                <a16:creationId xmlns:a16="http://schemas.microsoft.com/office/drawing/2014/main" id="{4D978A87-0431-93D4-9310-D7B633F285E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973F9-5BDE-43BC-9356-0139F5A18A4E}"/>
              </a:ext>
            </a:extLst>
          </p:cNvPr>
          <p:cNvSpPr>
            <a:spLocks noGrp="1"/>
          </p:cNvSpPr>
          <p:nvPr>
            <p:ph type="title" hasCustomPrompt="1"/>
          </p:nvPr>
        </p:nvSpPr>
        <p:spPr>
          <a:xfrm>
            <a:off x="1546272" y="630627"/>
            <a:ext cx="3767460" cy="415498"/>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Chart Title</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8" name="Chart Placeholder 6">
            <a:extLst>
              <a:ext uri="{FF2B5EF4-FFF2-40B4-BE49-F238E27FC236}">
                <a16:creationId xmlns:a16="http://schemas.microsoft.com/office/drawing/2014/main" id="{0A9C9193-4CE9-75F0-B192-107864298DE6}"/>
              </a:ext>
            </a:extLst>
          </p:cNvPr>
          <p:cNvSpPr>
            <a:spLocks noGrp="1"/>
          </p:cNvSpPr>
          <p:nvPr>
            <p:ph type="chart" sz="quarter" idx="11"/>
          </p:nvPr>
        </p:nvSpPr>
        <p:spPr>
          <a:xfrm>
            <a:off x="1546272" y="1573213"/>
            <a:ext cx="10088563" cy="4637087"/>
          </a:xfrm>
        </p:spPr>
        <p:txBody>
          <a:bodyPr/>
          <a:lstStyle/>
          <a:p>
            <a:r>
              <a:rPr lang="en-US"/>
              <a:t>Click icon to add chart</a:t>
            </a:r>
          </a:p>
        </p:txBody>
      </p:sp>
    </p:spTree>
    <p:extLst>
      <p:ext uri="{BB962C8B-B14F-4D97-AF65-F5344CB8AC3E}">
        <p14:creationId xmlns:p14="http://schemas.microsoft.com/office/powerpoint/2010/main" val="4128508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humbnails &amp; Text">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BEAA7B8-21C0-3BBF-6286-8BD5DAB7F0F1}"/>
              </a:ext>
            </a:extLst>
          </p:cNvPr>
          <p:cNvCxnSpPr>
            <a:cxnSpLocks/>
          </p:cNvCxnSpPr>
          <p:nvPr userDrawn="1"/>
        </p:nvCxnSpPr>
        <p:spPr>
          <a:xfrm>
            <a:off x="6532373" y="1414579"/>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8" name="Graphic 7">
            <a:extLst>
              <a:ext uri="{FF2B5EF4-FFF2-40B4-BE49-F238E27FC236}">
                <a16:creationId xmlns:a16="http://schemas.microsoft.com/office/drawing/2014/main" id="{6904EAD2-C8B7-B590-E269-FBA078800D7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846CD049-43DB-8837-7BE8-44F122036E98}"/>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EB8B212-0DEE-8494-9663-3E5352005A2B}"/>
              </a:ext>
            </a:extLst>
          </p:cNvPr>
          <p:cNvSpPr>
            <a:spLocks noGrp="1"/>
          </p:cNvSpPr>
          <p:nvPr>
            <p:ph type="title" hasCustomPrompt="1"/>
          </p:nvPr>
        </p:nvSpPr>
        <p:spPr>
          <a:xfrm>
            <a:off x="1546272" y="630627"/>
            <a:ext cx="7993968" cy="415498"/>
          </a:xfrm>
        </p:spPr>
        <p:txBody>
          <a:bodyPr wrap="square" lIns="0" tIns="0" rIns="0" bIns="0" anchor="t" anchorCtr="0">
            <a:spAutoFit/>
          </a:bodyPr>
          <a:lstStyle>
            <a:lvl1pPr>
              <a:defRPr sz="3000" b="0" i="0">
                <a:solidFill>
                  <a:schemeClr val="tx2"/>
                </a:solidFill>
                <a:latin typeface="Georgia" panose="02040502050405020303" pitchFamily="18" charset="0"/>
                <a:cs typeface="Arial" panose="020B0604020202020204" pitchFamily="34" charset="0"/>
              </a:defRPr>
            </a:lvl1pPr>
          </a:lstStyle>
          <a:p>
            <a:r>
              <a:rPr lang="en-US" dirty="0"/>
              <a:t>Slide with 2 thumbnail images and bullets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3" name="Picture Placeholder 11">
            <a:extLst>
              <a:ext uri="{FF2B5EF4-FFF2-40B4-BE49-F238E27FC236}">
                <a16:creationId xmlns:a16="http://schemas.microsoft.com/office/drawing/2014/main" id="{550F788D-96F0-C75E-77FD-FECBCBEF3C90}"/>
              </a:ext>
            </a:extLst>
          </p:cNvPr>
          <p:cNvSpPr>
            <a:spLocks noGrp="1"/>
          </p:cNvSpPr>
          <p:nvPr>
            <p:ph type="pic" sz="quarter" idx="13"/>
          </p:nvPr>
        </p:nvSpPr>
        <p:spPr>
          <a:xfrm>
            <a:off x="2712722" y="1414579"/>
            <a:ext cx="3355240" cy="2483598"/>
          </a:xfrm>
          <a:prstGeom prst="snip2DiagRect">
            <a:avLst>
              <a:gd name="adj1" fmla="val 0"/>
              <a:gd name="adj2" fmla="val 7810"/>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8" name="Text Placeholder 4">
            <a:extLst>
              <a:ext uri="{FF2B5EF4-FFF2-40B4-BE49-F238E27FC236}">
                <a16:creationId xmlns:a16="http://schemas.microsoft.com/office/drawing/2014/main" id="{CB1C42A7-298C-D3D4-2417-AB2A87B8BB55}"/>
              </a:ext>
            </a:extLst>
          </p:cNvPr>
          <p:cNvSpPr>
            <a:spLocks noGrp="1"/>
          </p:cNvSpPr>
          <p:nvPr>
            <p:ph type="body" sz="quarter" idx="10" hasCustomPrompt="1"/>
          </p:nvPr>
        </p:nvSpPr>
        <p:spPr>
          <a:xfrm>
            <a:off x="2712722" y="4266631"/>
            <a:ext cx="3355239" cy="1641475"/>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Remember to replace the example image</a:t>
            </a:r>
          </a:p>
          <a:p>
            <a:pPr lvl="0"/>
            <a:r>
              <a:rPr lang="en-US" dirty="0"/>
              <a:t>Cropped corners are part of photo box style</a:t>
            </a:r>
          </a:p>
        </p:txBody>
      </p:sp>
      <p:sp>
        <p:nvSpPr>
          <p:cNvPr id="15" name="Picture Placeholder 11">
            <a:extLst>
              <a:ext uri="{FF2B5EF4-FFF2-40B4-BE49-F238E27FC236}">
                <a16:creationId xmlns:a16="http://schemas.microsoft.com/office/drawing/2014/main" id="{FC20E875-0E3E-8929-CD59-C64E8E8E3080}"/>
              </a:ext>
            </a:extLst>
          </p:cNvPr>
          <p:cNvSpPr>
            <a:spLocks noGrp="1"/>
          </p:cNvSpPr>
          <p:nvPr>
            <p:ph type="pic" sz="quarter" idx="14"/>
          </p:nvPr>
        </p:nvSpPr>
        <p:spPr>
          <a:xfrm>
            <a:off x="6990306" y="1414579"/>
            <a:ext cx="3355240" cy="2483598"/>
          </a:xfrm>
          <a:prstGeom prst="snip2DiagRect">
            <a:avLst>
              <a:gd name="adj1" fmla="val 0"/>
              <a:gd name="adj2" fmla="val 7810"/>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a:t>Click icon to add picture</a:t>
            </a:r>
          </a:p>
        </p:txBody>
      </p:sp>
      <p:sp>
        <p:nvSpPr>
          <p:cNvPr id="19" name="Text Placeholder 4">
            <a:extLst>
              <a:ext uri="{FF2B5EF4-FFF2-40B4-BE49-F238E27FC236}">
                <a16:creationId xmlns:a16="http://schemas.microsoft.com/office/drawing/2014/main" id="{84F7C8B9-A31F-BB34-3164-64654E146DE5}"/>
              </a:ext>
            </a:extLst>
          </p:cNvPr>
          <p:cNvSpPr>
            <a:spLocks noGrp="1"/>
          </p:cNvSpPr>
          <p:nvPr>
            <p:ph type="body" sz="quarter" idx="16" hasCustomPrompt="1"/>
          </p:nvPr>
        </p:nvSpPr>
        <p:spPr>
          <a:xfrm>
            <a:off x="6990306" y="4266631"/>
            <a:ext cx="3355237" cy="1641475"/>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Remember to replace the example image</a:t>
            </a:r>
          </a:p>
          <a:p>
            <a:pPr lvl="0"/>
            <a:r>
              <a:rPr lang="en-US" dirty="0"/>
              <a:t>Cropped corners are part of photo box style</a:t>
            </a:r>
          </a:p>
        </p:txBody>
      </p:sp>
    </p:spTree>
    <p:extLst>
      <p:ext uri="{BB962C8B-B14F-4D97-AF65-F5344CB8AC3E}">
        <p14:creationId xmlns:p14="http://schemas.microsoft.com/office/powerpoint/2010/main" val="1983804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Thumbnails &amp; Text">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BEAA7B8-21C0-3BBF-6286-8BD5DAB7F0F1}"/>
              </a:ext>
            </a:extLst>
          </p:cNvPr>
          <p:cNvCxnSpPr>
            <a:cxnSpLocks/>
          </p:cNvCxnSpPr>
          <p:nvPr userDrawn="1"/>
        </p:nvCxnSpPr>
        <p:spPr>
          <a:xfrm>
            <a:off x="4759320" y="1414579"/>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7890ED91-1427-1E93-3566-44B9C55E8758}"/>
              </a:ext>
            </a:extLst>
          </p:cNvPr>
          <p:cNvCxnSpPr>
            <a:cxnSpLocks/>
          </p:cNvCxnSpPr>
          <p:nvPr userDrawn="1"/>
        </p:nvCxnSpPr>
        <p:spPr>
          <a:xfrm>
            <a:off x="8395224" y="1414579"/>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8" name="Graphic 7">
            <a:extLst>
              <a:ext uri="{FF2B5EF4-FFF2-40B4-BE49-F238E27FC236}">
                <a16:creationId xmlns:a16="http://schemas.microsoft.com/office/drawing/2014/main" id="{6904EAD2-C8B7-B590-E269-FBA078800D7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846CD049-43DB-8837-7BE8-44F122036E98}"/>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EB8B212-0DEE-8494-9663-3E5352005A2B}"/>
              </a:ext>
            </a:extLst>
          </p:cNvPr>
          <p:cNvSpPr>
            <a:spLocks noGrp="1"/>
          </p:cNvSpPr>
          <p:nvPr>
            <p:ph type="title" hasCustomPrompt="1"/>
          </p:nvPr>
        </p:nvSpPr>
        <p:spPr>
          <a:xfrm>
            <a:off x="1546272" y="630627"/>
            <a:ext cx="7955868" cy="415498"/>
          </a:xfrm>
        </p:spPr>
        <p:txBody>
          <a:bodyPr wrap="square" lIns="0" tIns="0" rIns="0" bIns="0" anchor="t" anchorCtr="0">
            <a:spAutoFit/>
          </a:bodyPr>
          <a:lstStyle>
            <a:lvl1pPr>
              <a:defRPr sz="3000" b="0" i="0">
                <a:solidFill>
                  <a:schemeClr val="tx2"/>
                </a:solidFill>
                <a:latin typeface="Georgia" panose="02040502050405020303" pitchFamily="18" charset="0"/>
                <a:cs typeface="Arial" panose="020B0604020202020204" pitchFamily="34" charset="0"/>
              </a:defRPr>
            </a:lvl1pPr>
          </a:lstStyle>
          <a:p>
            <a:r>
              <a:rPr lang="en-US" dirty="0"/>
              <a:t>Slide with 3 thumbnail images and bullets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3" name="Picture Placeholder 11">
            <a:extLst>
              <a:ext uri="{FF2B5EF4-FFF2-40B4-BE49-F238E27FC236}">
                <a16:creationId xmlns:a16="http://schemas.microsoft.com/office/drawing/2014/main" id="{550F788D-96F0-C75E-77FD-FECBCBEF3C90}"/>
              </a:ext>
            </a:extLst>
          </p:cNvPr>
          <p:cNvSpPr>
            <a:spLocks noGrp="1"/>
          </p:cNvSpPr>
          <p:nvPr>
            <p:ph type="pic" sz="quarter" idx="13"/>
          </p:nvPr>
        </p:nvSpPr>
        <p:spPr>
          <a:xfrm>
            <a:off x="1573507" y="1414579"/>
            <a:ext cx="2721401" cy="2014421"/>
          </a:xfrm>
          <a:prstGeom prst="snip2DiagRect">
            <a:avLst>
              <a:gd name="adj1" fmla="val 0"/>
              <a:gd name="adj2" fmla="val 7810"/>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8" name="Text Placeholder 4">
            <a:extLst>
              <a:ext uri="{FF2B5EF4-FFF2-40B4-BE49-F238E27FC236}">
                <a16:creationId xmlns:a16="http://schemas.microsoft.com/office/drawing/2014/main" id="{CB1C42A7-298C-D3D4-2417-AB2A87B8BB55}"/>
              </a:ext>
            </a:extLst>
          </p:cNvPr>
          <p:cNvSpPr>
            <a:spLocks noGrp="1"/>
          </p:cNvSpPr>
          <p:nvPr>
            <p:ph type="body" sz="quarter" idx="10" hasCustomPrompt="1"/>
          </p:nvPr>
        </p:nvSpPr>
        <p:spPr>
          <a:xfrm>
            <a:off x="1573507" y="3799338"/>
            <a:ext cx="2721401" cy="2472472"/>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Remember to replace the example image</a:t>
            </a:r>
          </a:p>
          <a:p>
            <a:pPr lvl="0"/>
            <a:r>
              <a:rPr lang="en-US" dirty="0"/>
              <a:t>Cropped corners are part of photo box style</a:t>
            </a:r>
          </a:p>
        </p:txBody>
      </p:sp>
      <p:sp>
        <p:nvSpPr>
          <p:cNvPr id="15" name="Picture Placeholder 11">
            <a:extLst>
              <a:ext uri="{FF2B5EF4-FFF2-40B4-BE49-F238E27FC236}">
                <a16:creationId xmlns:a16="http://schemas.microsoft.com/office/drawing/2014/main" id="{FC20E875-0E3E-8929-CD59-C64E8E8E3080}"/>
              </a:ext>
            </a:extLst>
          </p:cNvPr>
          <p:cNvSpPr>
            <a:spLocks noGrp="1"/>
          </p:cNvSpPr>
          <p:nvPr>
            <p:ph type="pic" sz="quarter" idx="14"/>
          </p:nvPr>
        </p:nvSpPr>
        <p:spPr>
          <a:xfrm>
            <a:off x="5217253" y="1414579"/>
            <a:ext cx="2721401" cy="2014421"/>
          </a:xfrm>
          <a:prstGeom prst="snip2DiagRect">
            <a:avLst>
              <a:gd name="adj1" fmla="val 0"/>
              <a:gd name="adj2" fmla="val 7810"/>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a:t>Click icon to add picture</a:t>
            </a:r>
          </a:p>
        </p:txBody>
      </p:sp>
      <p:sp>
        <p:nvSpPr>
          <p:cNvPr id="19" name="Text Placeholder 4">
            <a:extLst>
              <a:ext uri="{FF2B5EF4-FFF2-40B4-BE49-F238E27FC236}">
                <a16:creationId xmlns:a16="http://schemas.microsoft.com/office/drawing/2014/main" id="{84F7C8B9-A31F-BB34-3164-64654E146DE5}"/>
              </a:ext>
            </a:extLst>
          </p:cNvPr>
          <p:cNvSpPr>
            <a:spLocks noGrp="1"/>
          </p:cNvSpPr>
          <p:nvPr>
            <p:ph type="body" sz="quarter" idx="16" hasCustomPrompt="1"/>
          </p:nvPr>
        </p:nvSpPr>
        <p:spPr>
          <a:xfrm>
            <a:off x="5217253" y="3799338"/>
            <a:ext cx="2721401" cy="2472472"/>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Remember to replace the example image</a:t>
            </a:r>
          </a:p>
          <a:p>
            <a:pPr lvl="0"/>
            <a:r>
              <a:rPr lang="en-US" dirty="0"/>
              <a:t>Cropped corners are part of photo box style</a:t>
            </a:r>
          </a:p>
        </p:txBody>
      </p:sp>
      <p:sp>
        <p:nvSpPr>
          <p:cNvPr id="16" name="Picture Placeholder 11">
            <a:extLst>
              <a:ext uri="{FF2B5EF4-FFF2-40B4-BE49-F238E27FC236}">
                <a16:creationId xmlns:a16="http://schemas.microsoft.com/office/drawing/2014/main" id="{E7DD9D39-8C64-3901-19F3-9B02AE529EC2}"/>
              </a:ext>
            </a:extLst>
          </p:cNvPr>
          <p:cNvSpPr>
            <a:spLocks noGrp="1"/>
          </p:cNvSpPr>
          <p:nvPr>
            <p:ph type="pic" sz="quarter" idx="15"/>
          </p:nvPr>
        </p:nvSpPr>
        <p:spPr>
          <a:xfrm>
            <a:off x="8860999" y="1414579"/>
            <a:ext cx="2721401" cy="2014421"/>
          </a:xfrm>
          <a:prstGeom prst="snip2DiagRect">
            <a:avLst>
              <a:gd name="adj1" fmla="val 0"/>
              <a:gd name="adj2" fmla="val 7810"/>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a:t>Click icon to add picture</a:t>
            </a:r>
          </a:p>
        </p:txBody>
      </p:sp>
      <p:sp>
        <p:nvSpPr>
          <p:cNvPr id="20" name="Text Placeholder 4">
            <a:extLst>
              <a:ext uri="{FF2B5EF4-FFF2-40B4-BE49-F238E27FC236}">
                <a16:creationId xmlns:a16="http://schemas.microsoft.com/office/drawing/2014/main" id="{A36692C8-AE29-0C2E-918C-AF524054253C}"/>
              </a:ext>
            </a:extLst>
          </p:cNvPr>
          <p:cNvSpPr>
            <a:spLocks noGrp="1"/>
          </p:cNvSpPr>
          <p:nvPr>
            <p:ph type="body" sz="quarter" idx="17" hasCustomPrompt="1"/>
          </p:nvPr>
        </p:nvSpPr>
        <p:spPr>
          <a:xfrm>
            <a:off x="8860998" y="3799338"/>
            <a:ext cx="2721401" cy="2472472"/>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Remember to replace the example image</a:t>
            </a:r>
          </a:p>
          <a:p>
            <a:pPr lvl="0"/>
            <a:r>
              <a:rPr lang="en-US" dirty="0"/>
              <a:t>Cropped corners are part of photo box style</a:t>
            </a:r>
          </a:p>
        </p:txBody>
      </p:sp>
    </p:spTree>
    <p:extLst>
      <p:ext uri="{BB962C8B-B14F-4D97-AF65-F5344CB8AC3E}">
        <p14:creationId xmlns:p14="http://schemas.microsoft.com/office/powerpoint/2010/main" val="3368339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Thumbnails &amp; Text">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BEAA7B8-21C0-3BBF-6286-8BD5DAB7F0F1}"/>
              </a:ext>
            </a:extLst>
          </p:cNvPr>
          <p:cNvCxnSpPr>
            <a:cxnSpLocks/>
          </p:cNvCxnSpPr>
          <p:nvPr userDrawn="1"/>
        </p:nvCxnSpPr>
        <p:spPr>
          <a:xfrm>
            <a:off x="3936360" y="1414579"/>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8" name="Graphic 7">
            <a:extLst>
              <a:ext uri="{FF2B5EF4-FFF2-40B4-BE49-F238E27FC236}">
                <a16:creationId xmlns:a16="http://schemas.microsoft.com/office/drawing/2014/main" id="{6904EAD2-C8B7-B590-E269-FBA078800D7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846CD049-43DB-8837-7BE8-44F122036E98}"/>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8DF03C9-9D7D-0C15-E55B-72C582C45A47}"/>
              </a:ext>
            </a:extLst>
          </p:cNvPr>
          <p:cNvCxnSpPr>
            <a:cxnSpLocks/>
          </p:cNvCxnSpPr>
          <p:nvPr userDrawn="1"/>
        </p:nvCxnSpPr>
        <p:spPr>
          <a:xfrm>
            <a:off x="6566254" y="1414579"/>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790BCCD8-2CBE-16E1-AF72-297036DAFEE0}"/>
              </a:ext>
            </a:extLst>
          </p:cNvPr>
          <p:cNvCxnSpPr>
            <a:cxnSpLocks/>
          </p:cNvCxnSpPr>
          <p:nvPr userDrawn="1"/>
        </p:nvCxnSpPr>
        <p:spPr>
          <a:xfrm>
            <a:off x="9196149" y="1436990"/>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6" name="Title 1">
            <a:extLst>
              <a:ext uri="{FF2B5EF4-FFF2-40B4-BE49-F238E27FC236}">
                <a16:creationId xmlns:a16="http://schemas.microsoft.com/office/drawing/2014/main" id="{5EB8B212-0DEE-8494-9663-3E5352005A2B}"/>
              </a:ext>
            </a:extLst>
          </p:cNvPr>
          <p:cNvSpPr>
            <a:spLocks noGrp="1"/>
          </p:cNvSpPr>
          <p:nvPr>
            <p:ph type="title" hasCustomPrompt="1"/>
          </p:nvPr>
        </p:nvSpPr>
        <p:spPr>
          <a:xfrm>
            <a:off x="1546272" y="630627"/>
            <a:ext cx="8496888" cy="415498"/>
          </a:xfrm>
        </p:spPr>
        <p:txBody>
          <a:bodyPr wrap="square" lIns="0" tIns="0" rIns="0" bIns="0" anchor="t" anchorCtr="0">
            <a:spAutoFit/>
          </a:bodyPr>
          <a:lstStyle>
            <a:lvl1pPr>
              <a:defRPr sz="3000" b="0" i="0">
                <a:solidFill>
                  <a:schemeClr val="tx2"/>
                </a:solidFill>
                <a:latin typeface="Georgia" panose="02040502050405020303" pitchFamily="18" charset="0"/>
                <a:cs typeface="Arial" panose="020B0604020202020204" pitchFamily="34" charset="0"/>
              </a:defRPr>
            </a:lvl1pPr>
          </a:lstStyle>
          <a:p>
            <a:r>
              <a:rPr lang="en-US" dirty="0"/>
              <a:t>Slide with 4 thumbnail images and bullets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3" name="Picture Placeholder 11">
            <a:extLst>
              <a:ext uri="{FF2B5EF4-FFF2-40B4-BE49-F238E27FC236}">
                <a16:creationId xmlns:a16="http://schemas.microsoft.com/office/drawing/2014/main" id="{550F788D-96F0-C75E-77FD-FECBCBEF3C90}"/>
              </a:ext>
            </a:extLst>
          </p:cNvPr>
          <p:cNvSpPr>
            <a:spLocks noGrp="1"/>
          </p:cNvSpPr>
          <p:nvPr>
            <p:ph type="pic" sz="quarter" idx="13"/>
          </p:nvPr>
        </p:nvSpPr>
        <p:spPr>
          <a:xfrm>
            <a:off x="1573508" y="1414580"/>
            <a:ext cx="2094390" cy="1550298"/>
          </a:xfrm>
          <a:prstGeom prst="snip2DiagRect">
            <a:avLst>
              <a:gd name="adj1" fmla="val 0"/>
              <a:gd name="adj2" fmla="val 7810"/>
            </a:avLst>
          </a:prstGeom>
          <a:noFill/>
          <a:ln>
            <a:noFill/>
          </a:ln>
        </p:spPr>
        <p:txBody>
          <a:bodyPr/>
          <a:lstStyle>
            <a:lvl1pPr>
              <a:defRPr>
                <a:ln>
                  <a:solidFill>
                    <a:schemeClr val="tx1"/>
                  </a:solidFill>
                </a:ln>
              </a:defRPr>
            </a:lvl1pPr>
          </a:lstStyle>
          <a:p>
            <a:r>
              <a:rPr lang="en-US"/>
              <a:t>Click icon to add picture</a:t>
            </a:r>
            <a:endParaRPr lang="en-US" dirty="0"/>
          </a:p>
        </p:txBody>
      </p:sp>
      <p:sp>
        <p:nvSpPr>
          <p:cNvPr id="18" name="Text Placeholder 4">
            <a:extLst>
              <a:ext uri="{FF2B5EF4-FFF2-40B4-BE49-F238E27FC236}">
                <a16:creationId xmlns:a16="http://schemas.microsoft.com/office/drawing/2014/main" id="{CB1C42A7-298C-D3D4-2417-AB2A87B8BB55}"/>
              </a:ext>
            </a:extLst>
          </p:cNvPr>
          <p:cNvSpPr>
            <a:spLocks noGrp="1"/>
          </p:cNvSpPr>
          <p:nvPr>
            <p:ph type="body" sz="quarter" idx="10" hasCustomPrompt="1"/>
          </p:nvPr>
        </p:nvSpPr>
        <p:spPr>
          <a:xfrm>
            <a:off x="1573508" y="3227970"/>
            <a:ext cx="2094379" cy="2877711"/>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Another Bullet Point </a:t>
            </a:r>
          </a:p>
          <a:p>
            <a:pPr lvl="0"/>
            <a:r>
              <a:rPr lang="en-US" dirty="0"/>
              <a:t>Replace image</a:t>
            </a:r>
          </a:p>
          <a:p>
            <a:pPr lvl="0"/>
            <a:r>
              <a:rPr lang="en-US" dirty="0"/>
              <a:t>Cropped corners are part of photo box style</a:t>
            </a:r>
          </a:p>
        </p:txBody>
      </p:sp>
      <p:sp>
        <p:nvSpPr>
          <p:cNvPr id="21" name="Picture Placeholder 11">
            <a:extLst>
              <a:ext uri="{FF2B5EF4-FFF2-40B4-BE49-F238E27FC236}">
                <a16:creationId xmlns:a16="http://schemas.microsoft.com/office/drawing/2014/main" id="{51CC47FC-8923-1046-B167-ACDCD8E799A5}"/>
              </a:ext>
            </a:extLst>
          </p:cNvPr>
          <p:cNvSpPr>
            <a:spLocks noGrp="1"/>
          </p:cNvSpPr>
          <p:nvPr>
            <p:ph type="pic" sz="quarter" idx="14"/>
          </p:nvPr>
        </p:nvSpPr>
        <p:spPr>
          <a:xfrm>
            <a:off x="4204822" y="1414580"/>
            <a:ext cx="2094390" cy="1550298"/>
          </a:xfrm>
          <a:prstGeom prst="snip2DiagRect">
            <a:avLst>
              <a:gd name="adj1" fmla="val 0"/>
              <a:gd name="adj2" fmla="val 7810"/>
            </a:avLst>
          </a:prstGeom>
          <a:noFill/>
          <a:ln>
            <a:noFill/>
          </a:ln>
        </p:spPr>
        <p:txBody>
          <a:bodyPr/>
          <a:lstStyle>
            <a:lvl1pPr>
              <a:defRPr>
                <a:ln>
                  <a:solidFill>
                    <a:schemeClr val="tx1"/>
                  </a:solidFill>
                </a:ln>
              </a:defRPr>
            </a:lvl1pPr>
          </a:lstStyle>
          <a:p>
            <a:r>
              <a:rPr lang="en-US"/>
              <a:t>Click icon to add picture</a:t>
            </a:r>
            <a:endParaRPr lang="en-US" dirty="0"/>
          </a:p>
        </p:txBody>
      </p:sp>
      <p:sp>
        <p:nvSpPr>
          <p:cNvPr id="23" name="Text Placeholder 4">
            <a:extLst>
              <a:ext uri="{FF2B5EF4-FFF2-40B4-BE49-F238E27FC236}">
                <a16:creationId xmlns:a16="http://schemas.microsoft.com/office/drawing/2014/main" id="{6ED42BF1-D951-C826-0ADE-591FAE2FF47B}"/>
              </a:ext>
            </a:extLst>
          </p:cNvPr>
          <p:cNvSpPr>
            <a:spLocks noGrp="1"/>
          </p:cNvSpPr>
          <p:nvPr>
            <p:ph type="body" sz="quarter" idx="15" hasCustomPrompt="1"/>
          </p:nvPr>
        </p:nvSpPr>
        <p:spPr>
          <a:xfrm>
            <a:off x="4204822" y="3227970"/>
            <a:ext cx="2094379" cy="2877711"/>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Another Bullet Point </a:t>
            </a:r>
          </a:p>
          <a:p>
            <a:pPr lvl="0"/>
            <a:r>
              <a:rPr lang="en-US" dirty="0"/>
              <a:t>Replace image</a:t>
            </a:r>
          </a:p>
          <a:p>
            <a:pPr lvl="0"/>
            <a:r>
              <a:rPr lang="en-US" dirty="0"/>
              <a:t>Cropped corners are part of photo box style</a:t>
            </a:r>
          </a:p>
        </p:txBody>
      </p:sp>
      <p:sp>
        <p:nvSpPr>
          <p:cNvPr id="29" name="Picture Placeholder 11">
            <a:extLst>
              <a:ext uri="{FF2B5EF4-FFF2-40B4-BE49-F238E27FC236}">
                <a16:creationId xmlns:a16="http://schemas.microsoft.com/office/drawing/2014/main" id="{305AD6DF-18E9-CFE9-7BFB-F16C2DE8B0F7}"/>
              </a:ext>
            </a:extLst>
          </p:cNvPr>
          <p:cNvSpPr>
            <a:spLocks noGrp="1"/>
          </p:cNvSpPr>
          <p:nvPr>
            <p:ph type="pic" sz="quarter" idx="16"/>
          </p:nvPr>
        </p:nvSpPr>
        <p:spPr>
          <a:xfrm>
            <a:off x="6833297" y="1436991"/>
            <a:ext cx="2094390" cy="1550298"/>
          </a:xfrm>
          <a:prstGeom prst="snip2DiagRect">
            <a:avLst>
              <a:gd name="adj1" fmla="val 0"/>
              <a:gd name="adj2" fmla="val 7810"/>
            </a:avLst>
          </a:prstGeom>
          <a:noFill/>
          <a:ln>
            <a:noFill/>
          </a:ln>
        </p:spPr>
        <p:txBody>
          <a:bodyPr/>
          <a:lstStyle>
            <a:lvl1pPr>
              <a:defRPr>
                <a:ln>
                  <a:solidFill>
                    <a:schemeClr val="tx1"/>
                  </a:solidFill>
                </a:ln>
              </a:defRPr>
            </a:lvl1pPr>
          </a:lstStyle>
          <a:p>
            <a:r>
              <a:rPr lang="en-US"/>
              <a:t>Click icon to add picture</a:t>
            </a:r>
            <a:endParaRPr lang="en-US" dirty="0"/>
          </a:p>
        </p:txBody>
      </p:sp>
      <p:sp>
        <p:nvSpPr>
          <p:cNvPr id="30" name="Text Placeholder 4">
            <a:extLst>
              <a:ext uri="{FF2B5EF4-FFF2-40B4-BE49-F238E27FC236}">
                <a16:creationId xmlns:a16="http://schemas.microsoft.com/office/drawing/2014/main" id="{4EEFC55A-B345-36AF-8122-E8F03F773AAA}"/>
              </a:ext>
            </a:extLst>
          </p:cNvPr>
          <p:cNvSpPr>
            <a:spLocks noGrp="1"/>
          </p:cNvSpPr>
          <p:nvPr>
            <p:ph type="body" sz="quarter" idx="17" hasCustomPrompt="1"/>
          </p:nvPr>
        </p:nvSpPr>
        <p:spPr>
          <a:xfrm>
            <a:off x="6833297" y="3250381"/>
            <a:ext cx="2094379" cy="2877711"/>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Another Bullet Point </a:t>
            </a:r>
          </a:p>
          <a:p>
            <a:pPr lvl="0"/>
            <a:r>
              <a:rPr lang="en-US" dirty="0"/>
              <a:t>Replace image</a:t>
            </a:r>
          </a:p>
          <a:p>
            <a:pPr lvl="0"/>
            <a:r>
              <a:rPr lang="en-US" dirty="0"/>
              <a:t>Cropped corners are part of photo box style</a:t>
            </a:r>
          </a:p>
        </p:txBody>
      </p:sp>
      <p:sp>
        <p:nvSpPr>
          <p:cNvPr id="32" name="Picture Placeholder 11">
            <a:extLst>
              <a:ext uri="{FF2B5EF4-FFF2-40B4-BE49-F238E27FC236}">
                <a16:creationId xmlns:a16="http://schemas.microsoft.com/office/drawing/2014/main" id="{ABE28098-FA1A-F587-88E5-2548C99F1110}"/>
              </a:ext>
            </a:extLst>
          </p:cNvPr>
          <p:cNvSpPr>
            <a:spLocks noGrp="1"/>
          </p:cNvSpPr>
          <p:nvPr>
            <p:ph type="pic" sz="quarter" idx="18"/>
          </p:nvPr>
        </p:nvSpPr>
        <p:spPr>
          <a:xfrm>
            <a:off x="9464611" y="1436991"/>
            <a:ext cx="2094390" cy="1550298"/>
          </a:xfrm>
          <a:prstGeom prst="snip2DiagRect">
            <a:avLst>
              <a:gd name="adj1" fmla="val 0"/>
              <a:gd name="adj2" fmla="val 7810"/>
            </a:avLst>
          </a:prstGeom>
          <a:noFill/>
          <a:ln>
            <a:noFill/>
          </a:ln>
        </p:spPr>
        <p:txBody>
          <a:bodyPr/>
          <a:lstStyle>
            <a:lvl1pPr>
              <a:defRPr>
                <a:ln>
                  <a:solidFill>
                    <a:schemeClr val="tx1"/>
                  </a:solidFill>
                </a:ln>
              </a:defRPr>
            </a:lvl1pPr>
          </a:lstStyle>
          <a:p>
            <a:r>
              <a:rPr lang="en-US"/>
              <a:t>Click icon to add picture</a:t>
            </a:r>
            <a:endParaRPr lang="en-US" dirty="0"/>
          </a:p>
        </p:txBody>
      </p:sp>
      <p:sp>
        <p:nvSpPr>
          <p:cNvPr id="33" name="Text Placeholder 4">
            <a:extLst>
              <a:ext uri="{FF2B5EF4-FFF2-40B4-BE49-F238E27FC236}">
                <a16:creationId xmlns:a16="http://schemas.microsoft.com/office/drawing/2014/main" id="{E0B397DC-B4C5-8E1B-0F16-2B6BAD467413}"/>
              </a:ext>
            </a:extLst>
          </p:cNvPr>
          <p:cNvSpPr>
            <a:spLocks noGrp="1"/>
          </p:cNvSpPr>
          <p:nvPr>
            <p:ph type="body" sz="quarter" idx="19" hasCustomPrompt="1"/>
          </p:nvPr>
        </p:nvSpPr>
        <p:spPr>
          <a:xfrm>
            <a:off x="9464611" y="3250381"/>
            <a:ext cx="2094379" cy="2877711"/>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Another Bullet Point </a:t>
            </a:r>
          </a:p>
          <a:p>
            <a:pPr lvl="0"/>
            <a:r>
              <a:rPr lang="en-US" dirty="0"/>
              <a:t>Replace image</a:t>
            </a:r>
          </a:p>
          <a:p>
            <a:pPr lvl="0"/>
            <a:r>
              <a:rPr lang="en-US" dirty="0"/>
              <a:t>Cropped corners are part of photo box style</a:t>
            </a:r>
          </a:p>
        </p:txBody>
      </p:sp>
    </p:spTree>
    <p:extLst>
      <p:ext uri="{BB962C8B-B14F-4D97-AF65-F5344CB8AC3E}">
        <p14:creationId xmlns:p14="http://schemas.microsoft.com/office/powerpoint/2010/main" val="96842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Grid">
    <p:bg>
      <p:bgPr>
        <a:solidFill>
          <a:schemeClr val="tx1"/>
        </a:solidFill>
        <a:effectLst/>
      </p:bgPr>
    </p:bg>
    <p:spTree>
      <p:nvGrpSpPr>
        <p:cNvPr id="1" name=""/>
        <p:cNvGrpSpPr/>
        <p:nvPr/>
      </p:nvGrpSpPr>
      <p:grpSpPr>
        <a:xfrm>
          <a:off x="0" y="0"/>
          <a:ext cx="0" cy="0"/>
          <a:chOff x="0" y="0"/>
          <a:chExt cx="0" cy="0"/>
        </a:xfrm>
      </p:grpSpPr>
      <p:pic>
        <p:nvPicPr>
          <p:cNvPr id="9" name="Picture 8" descr="A grid paper with green lines&#10;&#10;Description automatically generated">
            <a:extLst>
              <a:ext uri="{FF2B5EF4-FFF2-40B4-BE49-F238E27FC236}">
                <a16:creationId xmlns:a16="http://schemas.microsoft.com/office/drawing/2014/main" id="{7C1D82BE-36A2-51BF-927B-E604F02F83B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45571" y="0"/>
            <a:ext cx="11246429" cy="6951945"/>
          </a:xfrm>
          <a:prstGeom prst="rect">
            <a:avLst/>
          </a:prstGeom>
        </p:spPr>
      </p:pic>
      <p:sp>
        <p:nvSpPr>
          <p:cNvPr id="17" name="Snip Diagonal Corner Rectangle 16">
            <a:extLst>
              <a:ext uri="{FF2B5EF4-FFF2-40B4-BE49-F238E27FC236}">
                <a16:creationId xmlns:a16="http://schemas.microsoft.com/office/drawing/2014/main" id="{23858D49-0D66-FB64-5DA5-BE9376C722B4}"/>
              </a:ext>
            </a:extLst>
          </p:cNvPr>
          <p:cNvSpPr/>
          <p:nvPr userDrawn="1"/>
        </p:nvSpPr>
        <p:spPr>
          <a:xfrm>
            <a:off x="0" y="0"/>
            <a:ext cx="6766304" cy="6957650"/>
          </a:xfrm>
          <a:prstGeom prst="snip2DiagRect">
            <a:avLst>
              <a:gd name="adj1" fmla="val 0"/>
              <a:gd name="adj2"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DB98E1EA-39B8-B5C6-BD9E-912C5FC76C4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244" t="-530" r="-1" b="-353"/>
          <a:stretch/>
        </p:blipFill>
        <p:spPr>
          <a:xfrm>
            <a:off x="7930902" y="2649913"/>
            <a:ext cx="3393257" cy="1657821"/>
          </a:xfrm>
          <a:prstGeom prst="rect">
            <a:avLst/>
          </a:prstGeom>
        </p:spPr>
      </p:pic>
      <p:sp>
        <p:nvSpPr>
          <p:cNvPr id="4" name="Rectangle 3">
            <a:extLst>
              <a:ext uri="{FF2B5EF4-FFF2-40B4-BE49-F238E27FC236}">
                <a16:creationId xmlns:a16="http://schemas.microsoft.com/office/drawing/2014/main" id="{8571AAD5-7650-6FD1-9107-A5F83AE3E004}"/>
              </a:ext>
            </a:extLst>
          </p:cNvPr>
          <p:cNvSpPr/>
          <p:nvPr userDrawn="1"/>
        </p:nvSpPr>
        <p:spPr>
          <a:xfrm>
            <a:off x="8171863" y="5210775"/>
            <a:ext cx="172844" cy="17284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319CF2D-C7EA-C002-F12F-563AB228A569}"/>
              </a:ext>
            </a:extLst>
          </p:cNvPr>
          <p:cNvSpPr/>
          <p:nvPr userDrawn="1"/>
        </p:nvSpPr>
        <p:spPr>
          <a:xfrm>
            <a:off x="10764868" y="6248954"/>
            <a:ext cx="168599" cy="1685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C34990-A3DA-A5C8-36DA-9A8CF3537682}"/>
              </a:ext>
            </a:extLst>
          </p:cNvPr>
          <p:cNvSpPr/>
          <p:nvPr userDrawn="1"/>
        </p:nvSpPr>
        <p:spPr>
          <a:xfrm>
            <a:off x="10427670" y="5905585"/>
            <a:ext cx="337198" cy="3371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B73AC150-CD05-484D-F653-D1F815570A8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7588" t="36748" b="4506"/>
          <a:stretch/>
        </p:blipFill>
        <p:spPr>
          <a:xfrm>
            <a:off x="6402620" y="-4"/>
            <a:ext cx="980363" cy="6957653"/>
          </a:xfrm>
          <a:prstGeom prst="rect">
            <a:avLst/>
          </a:prstGeom>
        </p:spPr>
      </p:pic>
      <p:sp>
        <p:nvSpPr>
          <p:cNvPr id="20" name="Title 1">
            <a:extLst>
              <a:ext uri="{FF2B5EF4-FFF2-40B4-BE49-F238E27FC236}">
                <a16:creationId xmlns:a16="http://schemas.microsoft.com/office/drawing/2014/main" id="{E0A6C0FC-E1E2-DCF1-0CE4-F3FB0EB79F78}"/>
              </a:ext>
            </a:extLst>
          </p:cNvPr>
          <p:cNvSpPr>
            <a:spLocks noGrp="1"/>
          </p:cNvSpPr>
          <p:nvPr>
            <p:ph type="title" hasCustomPrompt="1"/>
          </p:nvPr>
        </p:nvSpPr>
        <p:spPr>
          <a:xfrm>
            <a:off x="1005768" y="2313342"/>
            <a:ext cx="4527176" cy="1495794"/>
          </a:xfrm>
        </p:spPr>
        <p:txBody>
          <a:bodyPr wrap="square" lIns="0" tIns="0" rIns="0" bIns="0" anchor="t" anchorCtr="0">
            <a:spAutoFit/>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dirty="0"/>
              <a:t>Keep Your Presentation Title Short Like This!</a:t>
            </a:r>
          </a:p>
        </p:txBody>
      </p:sp>
      <p:sp>
        <p:nvSpPr>
          <p:cNvPr id="21" name="Text Placeholder 25">
            <a:extLst>
              <a:ext uri="{FF2B5EF4-FFF2-40B4-BE49-F238E27FC236}">
                <a16:creationId xmlns:a16="http://schemas.microsoft.com/office/drawing/2014/main" id="{332E2471-6142-9D2A-967A-D124840E8F8D}"/>
              </a:ext>
            </a:extLst>
          </p:cNvPr>
          <p:cNvSpPr>
            <a:spLocks noGrp="1"/>
          </p:cNvSpPr>
          <p:nvPr>
            <p:ph type="body" sz="quarter" idx="16" hasCustomPrompt="1"/>
          </p:nvPr>
        </p:nvSpPr>
        <p:spPr>
          <a:xfrm>
            <a:off x="1005769" y="4030735"/>
            <a:ext cx="4527176" cy="553998"/>
          </a:xfrm>
        </p:spPr>
        <p:txBody>
          <a:bodyPr wrap="square" lIns="0" tIns="0" rIns="0" bIns="0">
            <a:spAutoFit/>
          </a:bodyPr>
          <a:lstStyle>
            <a:lvl1pPr marL="0" indent="0" algn="l">
              <a:buFontTx/>
              <a:buNone/>
              <a:defRPr sz="2000">
                <a:solidFill>
                  <a:schemeClr val="bg1"/>
                </a:solidFill>
                <a:latin typeface="Georgia" panose="02040502050405020303" pitchFamily="18" charset="0"/>
              </a:defRPr>
            </a:lvl1pPr>
          </a:lstStyle>
          <a:p>
            <a:pPr lvl="0"/>
            <a:r>
              <a:rPr lang="en-US" dirty="0"/>
              <a:t>Presentation Subtitle Can Be Placed Here on Multiples Lines, If Needed</a:t>
            </a:r>
          </a:p>
        </p:txBody>
      </p:sp>
      <p:sp>
        <p:nvSpPr>
          <p:cNvPr id="22" name="Text Placeholder 25">
            <a:extLst>
              <a:ext uri="{FF2B5EF4-FFF2-40B4-BE49-F238E27FC236}">
                <a16:creationId xmlns:a16="http://schemas.microsoft.com/office/drawing/2014/main" id="{9A6DC763-34F8-875E-1480-8EA32AEB62EF}"/>
              </a:ext>
            </a:extLst>
          </p:cNvPr>
          <p:cNvSpPr>
            <a:spLocks noGrp="1"/>
          </p:cNvSpPr>
          <p:nvPr>
            <p:ph type="body" sz="quarter" idx="17" hasCustomPrompt="1"/>
          </p:nvPr>
        </p:nvSpPr>
        <p:spPr>
          <a:xfrm>
            <a:off x="987955" y="4806332"/>
            <a:ext cx="2816930" cy="193899"/>
          </a:xfrm>
        </p:spPr>
        <p:txBody>
          <a:bodyPr wrap="square" lIns="0" tIns="0" rIns="0" bIns="0">
            <a:spAutoFit/>
          </a:bodyPr>
          <a:lstStyle>
            <a:lvl1pPr marL="0" indent="0" algn="l">
              <a:buFontTx/>
              <a:buNone/>
              <a:defRPr sz="1400">
                <a:solidFill>
                  <a:schemeClr val="accent2"/>
                </a:solidFill>
                <a:latin typeface="Arial" panose="020B0604020202020204" pitchFamily="34" charset="0"/>
                <a:cs typeface="Arial" panose="020B0604020202020204" pitchFamily="34" charset="0"/>
              </a:defRPr>
            </a:lvl1pPr>
          </a:lstStyle>
          <a:p>
            <a:pPr lvl="0"/>
            <a:r>
              <a:rPr lang="en-US" dirty="0"/>
              <a:t>Date here</a:t>
            </a:r>
          </a:p>
        </p:txBody>
      </p:sp>
      <p:sp>
        <p:nvSpPr>
          <p:cNvPr id="24" name="Rectangle 23">
            <a:extLst>
              <a:ext uri="{FF2B5EF4-FFF2-40B4-BE49-F238E27FC236}">
                <a16:creationId xmlns:a16="http://schemas.microsoft.com/office/drawing/2014/main" id="{CC7BDFB0-D504-B897-EA5C-A2E733589127}"/>
              </a:ext>
            </a:extLst>
          </p:cNvPr>
          <p:cNvSpPr/>
          <p:nvPr userDrawn="1"/>
        </p:nvSpPr>
        <p:spPr>
          <a:xfrm>
            <a:off x="11099606" y="1028924"/>
            <a:ext cx="620482" cy="62048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0DF0B61-FD7E-3717-CBB4-5D5BA5CE7389}"/>
              </a:ext>
            </a:extLst>
          </p:cNvPr>
          <p:cNvSpPr/>
          <p:nvPr userDrawn="1"/>
        </p:nvSpPr>
        <p:spPr>
          <a:xfrm>
            <a:off x="10753918" y="1649406"/>
            <a:ext cx="345688" cy="34568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1ADCAD9-3846-8B10-BA51-3EB15D1A3980}"/>
              </a:ext>
            </a:extLst>
          </p:cNvPr>
          <p:cNvSpPr/>
          <p:nvPr userDrawn="1"/>
        </p:nvSpPr>
        <p:spPr>
          <a:xfrm rot="5400000">
            <a:off x="-3419011" y="3414653"/>
            <a:ext cx="6951946"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825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 CPP Green">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AE9EC82-BF3B-EDA9-D9D0-14F435B9653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1" r="-8737"/>
          <a:stretch/>
        </p:blipFill>
        <p:spPr>
          <a:xfrm>
            <a:off x="228927" y="257724"/>
            <a:ext cx="1526454" cy="699655"/>
          </a:xfrm>
          <a:prstGeom prst="rect">
            <a:avLst/>
          </a:prstGeom>
        </p:spPr>
      </p:pic>
      <p:cxnSp>
        <p:nvCxnSpPr>
          <p:cNvPr id="3" name="Straight Connector 2">
            <a:extLst>
              <a:ext uri="{FF2B5EF4-FFF2-40B4-BE49-F238E27FC236}">
                <a16:creationId xmlns:a16="http://schemas.microsoft.com/office/drawing/2014/main" id="{F085E9B4-DFD6-1303-D973-B2904E869EAE}"/>
              </a:ext>
            </a:extLst>
          </p:cNvPr>
          <p:cNvCxnSpPr>
            <a:cxnSpLocks/>
          </p:cNvCxnSpPr>
          <p:nvPr userDrawn="1"/>
        </p:nvCxnSpPr>
        <p:spPr>
          <a:xfrm flipH="1">
            <a:off x="430170" y="1135781"/>
            <a:ext cx="567" cy="495393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6137EF5-F0FB-D94D-F6BB-51232A8FE506}"/>
              </a:ext>
            </a:extLst>
          </p:cNvPr>
          <p:cNvSpPr/>
          <p:nvPr userDrawn="1"/>
        </p:nvSpPr>
        <p:spPr>
          <a:xfrm>
            <a:off x="351878" y="6008053"/>
            <a:ext cx="157719" cy="15771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FB41B0CA-C94C-2D62-B889-E06DDD3710A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flipV="1">
            <a:off x="424915" y="3232731"/>
            <a:ext cx="977899" cy="2171700"/>
          </a:xfrm>
          <a:prstGeom prst="rect">
            <a:avLst/>
          </a:prstGeom>
        </p:spPr>
      </p:pic>
      <p:sp>
        <p:nvSpPr>
          <p:cNvPr id="11" name="Rectangle 10">
            <a:extLst>
              <a:ext uri="{FF2B5EF4-FFF2-40B4-BE49-F238E27FC236}">
                <a16:creationId xmlns:a16="http://schemas.microsoft.com/office/drawing/2014/main" id="{3C47C7E8-F3A0-C540-5485-1EEF7C201794}"/>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A029DB3-21A2-6601-7B0F-1099DCE0B591}"/>
              </a:ext>
            </a:extLst>
          </p:cNvPr>
          <p:cNvSpPr>
            <a:spLocks noGrp="1"/>
          </p:cNvSpPr>
          <p:nvPr>
            <p:ph type="title" hasCustomPrompt="1"/>
          </p:nvPr>
        </p:nvSpPr>
        <p:spPr>
          <a:xfrm>
            <a:off x="1755381" y="3055051"/>
            <a:ext cx="4961032" cy="747897"/>
          </a:xfrm>
        </p:spPr>
        <p:txBody>
          <a:bodyPr wrap="square" lIns="0" tIns="0" rIns="0" bIns="0" anchor="ctr" anchorCtr="0">
            <a:spAutoFit/>
          </a:bodyPr>
          <a:lstStyle>
            <a:lvl1pPr algn="l">
              <a:defRPr sz="5400" b="0" i="0">
                <a:solidFill>
                  <a:schemeClr val="bg1"/>
                </a:solidFill>
                <a:latin typeface="Arial" panose="020B0604020202020204" pitchFamily="34" charset="0"/>
                <a:cs typeface="Arial" panose="020B0604020202020204" pitchFamily="34" charset="0"/>
              </a:defRPr>
            </a:lvl1pPr>
          </a:lstStyle>
          <a:p>
            <a:r>
              <a:rPr lang="en-US"/>
              <a:t>Questions?</a:t>
            </a:r>
          </a:p>
        </p:txBody>
      </p:sp>
      <p:sp>
        <p:nvSpPr>
          <p:cNvPr id="7" name="Slide Number Placeholder 5">
            <a:extLst>
              <a:ext uri="{FF2B5EF4-FFF2-40B4-BE49-F238E27FC236}">
                <a16:creationId xmlns:a16="http://schemas.microsoft.com/office/drawing/2014/main" id="{624BB715-80A3-9667-76A8-D60D33BC09C7}"/>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Tree>
    <p:extLst>
      <p:ext uri="{BB962C8B-B14F-4D97-AF65-F5344CB8AC3E}">
        <p14:creationId xmlns:p14="http://schemas.microsoft.com/office/powerpoint/2010/main" val="242799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 CPP Gold">
    <p:bg>
      <p:bgPr>
        <a:gradFill>
          <a:gsLst>
            <a:gs pos="5000">
              <a:schemeClr val="accent1"/>
            </a:gs>
            <a:gs pos="79000">
              <a:schemeClr val="accent2"/>
            </a:gs>
          </a:gsLst>
          <a:lin ang="10800000" scaled="0"/>
        </a:gradFill>
        <a:effectLst/>
      </p:bgPr>
    </p:bg>
    <p:spTree>
      <p:nvGrpSpPr>
        <p:cNvPr id="1" name=""/>
        <p:cNvGrpSpPr/>
        <p:nvPr/>
      </p:nvGrpSpPr>
      <p:grpSpPr>
        <a:xfrm>
          <a:off x="0" y="0"/>
          <a:ext cx="0" cy="0"/>
          <a:chOff x="0" y="0"/>
          <a:chExt cx="0" cy="0"/>
        </a:xfrm>
      </p:grpSpPr>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8482"/>
          <a:stretch/>
        </p:blipFill>
        <p:spPr>
          <a:xfrm>
            <a:off x="228927" y="257724"/>
            <a:ext cx="1517986"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66009E7-500A-EB28-BB01-032E967D2B7E}"/>
              </a:ext>
            </a:extLst>
          </p:cNvPr>
          <p:cNvSpPr>
            <a:spLocks noGrp="1"/>
          </p:cNvSpPr>
          <p:nvPr>
            <p:ph type="title" hasCustomPrompt="1"/>
          </p:nvPr>
        </p:nvSpPr>
        <p:spPr>
          <a:xfrm>
            <a:off x="1755381" y="3055051"/>
            <a:ext cx="4961032" cy="747897"/>
          </a:xfrm>
        </p:spPr>
        <p:txBody>
          <a:bodyPr wrap="square" lIns="0" tIns="0" rIns="0" bIns="0" anchor="ctr" anchorCtr="0">
            <a:spAutoFit/>
          </a:bodyPr>
          <a:lstStyle>
            <a:lvl1pPr algn="l">
              <a:defRPr sz="5400" b="0" i="0">
                <a:solidFill>
                  <a:schemeClr val="tx1"/>
                </a:solidFill>
                <a:latin typeface="Arial" panose="020B0604020202020204" pitchFamily="34" charset="0"/>
                <a:cs typeface="Arial" panose="020B0604020202020204" pitchFamily="34" charset="0"/>
              </a:defRPr>
            </a:lvl1pPr>
          </a:lstStyle>
          <a:p>
            <a:r>
              <a:rPr lang="en-US"/>
              <a:t>Questions?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5" name="Rectangle 4">
            <a:extLst>
              <a:ext uri="{FF2B5EF4-FFF2-40B4-BE49-F238E27FC236}">
                <a16:creationId xmlns:a16="http://schemas.microsoft.com/office/drawing/2014/main" id="{6E92EEBB-E01D-2996-88A6-2C3BD92670DB}"/>
              </a:ext>
            </a:extLst>
          </p:cNvPr>
          <p:cNvSpPr/>
          <p:nvPr userDrawn="1"/>
        </p:nvSpPr>
        <p:spPr>
          <a:xfrm>
            <a:off x="0" y="6735364"/>
            <a:ext cx="12192000" cy="1226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F8F50E1C-B472-44B6-77A1-FC370E397983}"/>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flipV="1">
            <a:off x="424915" y="3232731"/>
            <a:ext cx="977899" cy="2171700"/>
          </a:xfrm>
          <a:prstGeom prst="rect">
            <a:avLst/>
          </a:prstGeom>
        </p:spPr>
      </p:pic>
    </p:spTree>
    <p:extLst>
      <p:ext uri="{BB962C8B-B14F-4D97-AF65-F5344CB8AC3E}">
        <p14:creationId xmlns:p14="http://schemas.microsoft.com/office/powerpoint/2010/main" val="801045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o + Title">
    <p:bg>
      <p:bgPr>
        <a:solidFill>
          <a:schemeClr val="tx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085E9B4-DFD6-1303-D973-B2904E869EAE}"/>
              </a:ext>
            </a:extLst>
          </p:cNvPr>
          <p:cNvCxnSpPr>
            <a:cxnSpLocks/>
          </p:cNvCxnSpPr>
          <p:nvPr userDrawn="1"/>
        </p:nvCxnSpPr>
        <p:spPr>
          <a:xfrm flipH="1">
            <a:off x="430170" y="1135781"/>
            <a:ext cx="567" cy="495393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6137EF5-F0FB-D94D-F6BB-51232A8FE506}"/>
              </a:ext>
            </a:extLst>
          </p:cNvPr>
          <p:cNvSpPr/>
          <p:nvPr userDrawn="1"/>
        </p:nvSpPr>
        <p:spPr>
          <a:xfrm>
            <a:off x="351878" y="6008053"/>
            <a:ext cx="157719" cy="15771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A029DB3-21A2-6601-7B0F-1099DCE0B591}"/>
              </a:ext>
            </a:extLst>
          </p:cNvPr>
          <p:cNvSpPr>
            <a:spLocks noGrp="1"/>
          </p:cNvSpPr>
          <p:nvPr>
            <p:ph type="title" hasCustomPrompt="1"/>
          </p:nvPr>
        </p:nvSpPr>
        <p:spPr>
          <a:xfrm>
            <a:off x="5588747" y="3055051"/>
            <a:ext cx="4961032" cy="747897"/>
          </a:xfrm>
        </p:spPr>
        <p:txBody>
          <a:bodyPr wrap="square" lIns="0" tIns="0" rIns="0" bIns="0" anchor="ctr" anchorCtr="0">
            <a:spAutoFit/>
          </a:bodyPr>
          <a:lstStyle>
            <a:lvl1pPr algn="l">
              <a:defRPr sz="5400" b="0" i="0">
                <a:solidFill>
                  <a:schemeClr val="bg1"/>
                </a:solidFill>
                <a:latin typeface="Arial" panose="020B0604020202020204" pitchFamily="34" charset="0"/>
                <a:cs typeface="Arial" panose="020B0604020202020204" pitchFamily="34" charset="0"/>
              </a:defRPr>
            </a:lvl1pPr>
          </a:lstStyle>
          <a:p>
            <a:r>
              <a:rPr lang="en-US"/>
              <a:t>Thank You!</a:t>
            </a:r>
          </a:p>
        </p:txBody>
      </p:sp>
      <p:sp>
        <p:nvSpPr>
          <p:cNvPr id="7" name="Slide Number Placeholder 5">
            <a:extLst>
              <a:ext uri="{FF2B5EF4-FFF2-40B4-BE49-F238E27FC236}">
                <a16:creationId xmlns:a16="http://schemas.microsoft.com/office/drawing/2014/main" id="{624BB715-80A3-9667-76A8-D60D33BC09C7}"/>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pic>
        <p:nvPicPr>
          <p:cNvPr id="10" name="Graphic 9">
            <a:extLst>
              <a:ext uri="{FF2B5EF4-FFF2-40B4-BE49-F238E27FC236}">
                <a16:creationId xmlns:a16="http://schemas.microsoft.com/office/drawing/2014/main" id="{F61E6DC4-B738-9F0F-9153-7D6611FA18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0" r="-17532"/>
          <a:stretch/>
        </p:blipFill>
        <p:spPr>
          <a:xfrm>
            <a:off x="1882617" y="2634375"/>
            <a:ext cx="3400287" cy="1442267"/>
          </a:xfrm>
          <a:prstGeom prst="rect">
            <a:avLst/>
          </a:prstGeom>
        </p:spPr>
      </p:pic>
      <p:pic>
        <p:nvPicPr>
          <p:cNvPr id="9" name="Graphic 8">
            <a:extLst>
              <a:ext uri="{FF2B5EF4-FFF2-40B4-BE49-F238E27FC236}">
                <a16:creationId xmlns:a16="http://schemas.microsoft.com/office/drawing/2014/main" id="{CCB14E2C-1A51-050D-77BF-AED47F8E47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flipV="1">
            <a:off x="424915" y="3232731"/>
            <a:ext cx="977899" cy="2171700"/>
          </a:xfrm>
          <a:prstGeom prst="rect">
            <a:avLst/>
          </a:prstGeom>
        </p:spPr>
      </p:pic>
      <p:cxnSp>
        <p:nvCxnSpPr>
          <p:cNvPr id="13" name="Straight Connector 12">
            <a:extLst>
              <a:ext uri="{FF2B5EF4-FFF2-40B4-BE49-F238E27FC236}">
                <a16:creationId xmlns:a16="http://schemas.microsoft.com/office/drawing/2014/main" id="{A5537A39-6272-55FB-C4E4-8B3C8370BD74}"/>
              </a:ext>
            </a:extLst>
          </p:cNvPr>
          <p:cNvCxnSpPr>
            <a:cxnSpLocks/>
          </p:cNvCxnSpPr>
          <p:nvPr userDrawn="1"/>
        </p:nvCxnSpPr>
        <p:spPr>
          <a:xfrm flipH="1">
            <a:off x="430170" y="1135781"/>
            <a:ext cx="567" cy="495393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449954C-3724-1952-E5D2-4354754B9652}"/>
              </a:ext>
            </a:extLst>
          </p:cNvPr>
          <p:cNvSpPr/>
          <p:nvPr userDrawn="1"/>
        </p:nvSpPr>
        <p:spPr>
          <a:xfrm>
            <a:off x="351878" y="6008053"/>
            <a:ext cx="157719" cy="15771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2D4768EC-79AF-3E7F-D3E4-C92F9DFC03D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1" r="66561"/>
          <a:stretch/>
        </p:blipFill>
        <p:spPr>
          <a:xfrm>
            <a:off x="228927" y="257724"/>
            <a:ext cx="472818" cy="699655"/>
          </a:xfrm>
          <a:prstGeom prst="rect">
            <a:avLst/>
          </a:prstGeom>
        </p:spPr>
      </p:pic>
      <p:sp>
        <p:nvSpPr>
          <p:cNvPr id="2" name="Rectangle 1">
            <a:extLst>
              <a:ext uri="{FF2B5EF4-FFF2-40B4-BE49-F238E27FC236}">
                <a16:creationId xmlns:a16="http://schemas.microsoft.com/office/drawing/2014/main" id="{1C3F86DB-AB8C-AB3E-9B33-8E88C487A46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971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 Subhead">
    <p:bg>
      <p:bgPr>
        <a:solidFill>
          <a:schemeClr val="tx1"/>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081CD0C-8F3C-F44C-2B71-47E53D58CB99}"/>
              </a:ext>
            </a:extLst>
          </p:cNvPr>
          <p:cNvSpPr/>
          <p:nvPr userDrawn="1"/>
        </p:nvSpPr>
        <p:spPr>
          <a:xfrm>
            <a:off x="-3432412" y="0"/>
            <a:ext cx="6864824" cy="6864824"/>
          </a:xfrm>
          <a:prstGeom prst="ellipse">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DA8B44A-EB50-6F27-8BE1-7BDDACED7C46}"/>
              </a:ext>
            </a:extLst>
          </p:cNvPr>
          <p:cNvSpPr/>
          <p:nvPr userDrawn="1"/>
        </p:nvSpPr>
        <p:spPr>
          <a:xfrm>
            <a:off x="-177421" y="3251579"/>
            <a:ext cx="354841" cy="354841"/>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5">
            <a:extLst>
              <a:ext uri="{FF2B5EF4-FFF2-40B4-BE49-F238E27FC236}">
                <a16:creationId xmlns:a16="http://schemas.microsoft.com/office/drawing/2014/main" id="{5ABE5508-F7E9-5CE9-D5D6-6AB524EDE074}"/>
              </a:ext>
            </a:extLst>
          </p:cNvPr>
          <p:cNvSpPr>
            <a:spLocks noGrp="1"/>
          </p:cNvSpPr>
          <p:nvPr>
            <p:ph type="body" sz="quarter" idx="17" hasCustomPrompt="1"/>
          </p:nvPr>
        </p:nvSpPr>
        <p:spPr>
          <a:xfrm>
            <a:off x="6096000" y="4359030"/>
            <a:ext cx="4527176" cy="221599"/>
          </a:xfrm>
        </p:spPr>
        <p:txBody>
          <a:bodyPr wrap="square" lIns="0" tIns="0" rIns="0" bIns="0">
            <a:spAutoFit/>
          </a:bodyPr>
          <a:lstStyle>
            <a:lvl1pPr marL="0" indent="0" algn="l">
              <a:buFontTx/>
              <a:buNone/>
              <a:defRPr sz="1600" u="none">
                <a:solidFill>
                  <a:schemeClr val="accent2"/>
                </a:solidFill>
                <a:latin typeface="Arial" panose="020B0604020202020204" pitchFamily="34" charset="0"/>
                <a:cs typeface="Arial" panose="020B0604020202020204" pitchFamily="34" charset="0"/>
              </a:defRPr>
            </a:lvl1pPr>
          </a:lstStyle>
          <a:p>
            <a:pPr lvl="0"/>
            <a:r>
              <a:rPr lang="en-US" dirty="0"/>
              <a:t>Thank you</a:t>
            </a:r>
          </a:p>
        </p:txBody>
      </p:sp>
      <p:pic>
        <p:nvPicPr>
          <p:cNvPr id="9" name="Graphic 8">
            <a:extLst>
              <a:ext uri="{FF2B5EF4-FFF2-40B4-BE49-F238E27FC236}">
                <a16:creationId xmlns:a16="http://schemas.microsoft.com/office/drawing/2014/main" id="{069FF223-C6B4-C2E7-985C-6198865AFB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0" r="-17532"/>
          <a:stretch/>
        </p:blipFill>
        <p:spPr>
          <a:xfrm>
            <a:off x="6115001" y="2634375"/>
            <a:ext cx="3400287" cy="1442267"/>
          </a:xfrm>
          <a:prstGeom prst="rect">
            <a:avLst/>
          </a:prstGeom>
        </p:spPr>
      </p:pic>
      <p:pic>
        <p:nvPicPr>
          <p:cNvPr id="10" name="Graphic 9">
            <a:extLst>
              <a:ext uri="{FF2B5EF4-FFF2-40B4-BE49-F238E27FC236}">
                <a16:creationId xmlns:a16="http://schemas.microsoft.com/office/drawing/2014/main" id="{3CC0449E-0213-6E60-87D9-206FA4C287A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3251200"/>
            <a:ext cx="4597400" cy="355600"/>
          </a:xfrm>
          <a:prstGeom prst="rect">
            <a:avLst/>
          </a:prstGeom>
        </p:spPr>
      </p:pic>
    </p:spTree>
    <p:extLst>
      <p:ext uri="{BB962C8B-B14F-4D97-AF65-F5344CB8AC3E}">
        <p14:creationId xmlns:p14="http://schemas.microsoft.com/office/powerpoint/2010/main" val="2602012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Breaker - Grid">
    <p:spTree>
      <p:nvGrpSpPr>
        <p:cNvPr id="1" name=""/>
        <p:cNvGrpSpPr/>
        <p:nvPr/>
      </p:nvGrpSpPr>
      <p:grpSpPr>
        <a:xfrm>
          <a:off x="0" y="0"/>
          <a:ext cx="0" cy="0"/>
          <a:chOff x="0" y="0"/>
          <a:chExt cx="0" cy="0"/>
        </a:xfrm>
      </p:grpSpPr>
      <p:pic>
        <p:nvPicPr>
          <p:cNvPr id="8" name="Picture 7" descr="A grid paper with green lines&#10;&#10;Description automatically generated">
            <a:extLst>
              <a:ext uri="{FF2B5EF4-FFF2-40B4-BE49-F238E27FC236}">
                <a16:creationId xmlns:a16="http://schemas.microsoft.com/office/drawing/2014/main" id="{AB4473A0-1BBB-E77E-A3E6-8C0B622B32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31433" y="1"/>
            <a:ext cx="11360002" cy="6858000"/>
          </a:xfrm>
          <a:prstGeom prst="rect">
            <a:avLst/>
          </a:prstGeom>
          <a:ln w="9525">
            <a:solidFill>
              <a:schemeClr val="bg1"/>
            </a:solidFill>
          </a:ln>
        </p:spPr>
      </p:pic>
      <p:sp>
        <p:nvSpPr>
          <p:cNvPr id="4" name="Rectangle 3">
            <a:extLst>
              <a:ext uri="{FF2B5EF4-FFF2-40B4-BE49-F238E27FC236}">
                <a16:creationId xmlns:a16="http://schemas.microsoft.com/office/drawing/2014/main" id="{70D23BD1-F779-7AE6-D7E0-CA0CD7E6FB7B}"/>
              </a:ext>
            </a:extLst>
          </p:cNvPr>
          <p:cNvSpPr/>
          <p:nvPr userDrawn="1"/>
        </p:nvSpPr>
        <p:spPr>
          <a:xfrm>
            <a:off x="1" y="0"/>
            <a:ext cx="866268"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p>
        </p:txBody>
      </p:sp>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8A08FA0-550B-EDD5-F83E-AE968AA2BE70}"/>
              </a:ext>
            </a:extLst>
          </p:cNvPr>
          <p:cNvPicPr>
            <a:picLocks noChangeAspect="1"/>
          </p:cNvPicPr>
          <p:nvPr userDrawn="1"/>
        </p:nvPicPr>
        <p:blipFill>
          <a:blip r:embed="rId5"/>
          <a:stretch>
            <a:fillRect/>
          </a:stretch>
        </p:blipFill>
        <p:spPr>
          <a:xfrm>
            <a:off x="2196161" y="1148446"/>
            <a:ext cx="952471" cy="952471"/>
          </a:xfrm>
          <a:prstGeom prst="rect">
            <a:avLst/>
          </a:prstGeom>
        </p:spPr>
      </p:pic>
      <p:pic>
        <p:nvPicPr>
          <p:cNvPr id="6" name="Picture 5">
            <a:extLst>
              <a:ext uri="{FF2B5EF4-FFF2-40B4-BE49-F238E27FC236}">
                <a16:creationId xmlns:a16="http://schemas.microsoft.com/office/drawing/2014/main" id="{FD4D12F7-7418-DA77-01EC-616C8FE7D023}"/>
              </a:ext>
            </a:extLst>
          </p:cNvPr>
          <p:cNvPicPr>
            <a:picLocks noChangeAspect="1"/>
          </p:cNvPicPr>
          <p:nvPr userDrawn="1"/>
        </p:nvPicPr>
        <p:blipFill rotWithShape="1">
          <a:blip r:embed="rId6"/>
          <a:srcRect l="38748" t="16540" r="19136" b="27445"/>
          <a:stretch/>
        </p:blipFill>
        <p:spPr>
          <a:xfrm>
            <a:off x="9907969" y="3588500"/>
            <a:ext cx="1529871" cy="2028899"/>
          </a:xfrm>
          <a:prstGeom prst="rect">
            <a:avLst/>
          </a:prstGeom>
        </p:spPr>
      </p:pic>
      <p:sp>
        <p:nvSpPr>
          <p:cNvPr id="17" name="Rectangle 16">
            <a:extLst>
              <a:ext uri="{FF2B5EF4-FFF2-40B4-BE49-F238E27FC236}">
                <a16:creationId xmlns:a16="http://schemas.microsoft.com/office/drawing/2014/main" id="{79E26D4C-2F3B-82A2-B02A-886397A583FD}"/>
              </a:ext>
            </a:extLst>
          </p:cNvPr>
          <p:cNvSpPr/>
          <p:nvPr userDrawn="1"/>
        </p:nvSpPr>
        <p:spPr>
          <a:xfrm>
            <a:off x="2927821" y="2310954"/>
            <a:ext cx="6444343" cy="2143059"/>
          </a:xfrm>
          <a:prstGeom prst="rect">
            <a:avLst/>
          </a:prstGeom>
          <a:solidFill>
            <a:schemeClr val="bg1"/>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DB007E3E-A0B9-B73D-B43A-0071049E61F9}"/>
              </a:ext>
            </a:extLst>
          </p:cNvPr>
          <p:cNvSpPr>
            <a:spLocks noGrp="1"/>
          </p:cNvSpPr>
          <p:nvPr>
            <p:ph type="title" hasCustomPrompt="1"/>
          </p:nvPr>
        </p:nvSpPr>
        <p:spPr>
          <a:xfrm>
            <a:off x="3632314" y="2810607"/>
            <a:ext cx="4961032" cy="1107996"/>
          </a:xfrm>
        </p:spPr>
        <p:txBody>
          <a:bodyPr wrap="square" lIns="0" tIns="0" rIns="0" bIns="0" anchor="ctr" anchorCtr="0">
            <a:spAutoFit/>
          </a:bodyPr>
          <a:lstStyle>
            <a:lvl1pPr algn="ctr">
              <a:defRPr sz="4000" b="0" i="0">
                <a:latin typeface="+mj-lt"/>
                <a:cs typeface="Arial" panose="020B0604020202020204" pitchFamily="34" charset="0"/>
              </a:defRPr>
            </a:lvl1pPr>
          </a:lstStyle>
          <a:p>
            <a:r>
              <a:rPr lang="en-US" dirty="0"/>
              <a:t>This is a Section Breaker</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pic>
        <p:nvPicPr>
          <p:cNvPr id="3" name="Graphic 2">
            <a:extLst>
              <a:ext uri="{FF2B5EF4-FFF2-40B4-BE49-F238E27FC236}">
                <a16:creationId xmlns:a16="http://schemas.microsoft.com/office/drawing/2014/main" id="{9EDD2C4A-72C8-5DC5-B2F9-0E2232A0E18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31162" y="1121892"/>
            <a:ext cx="204932" cy="111187"/>
          </a:xfrm>
          <a:prstGeom prst="rect">
            <a:avLst/>
          </a:prstGeom>
        </p:spPr>
      </p:pic>
      <p:sp>
        <p:nvSpPr>
          <p:cNvPr id="14" name="Rectangle 13">
            <a:extLst>
              <a:ext uri="{FF2B5EF4-FFF2-40B4-BE49-F238E27FC236}">
                <a16:creationId xmlns:a16="http://schemas.microsoft.com/office/drawing/2014/main" id="{F56A6F61-17A2-A0C6-D5C1-C2AE54F6C43C}"/>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018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Breaker - PolyGradient">
    <p:bg>
      <p:bgPr>
        <a:gradFill>
          <a:gsLst>
            <a:gs pos="5000">
              <a:schemeClr val="accent1"/>
            </a:gs>
            <a:gs pos="79000">
              <a:schemeClr val="accent2"/>
            </a:gs>
          </a:gsLst>
          <a:lin ang="10800000" scaled="0"/>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A25E30-B08E-1E81-7D31-5E0D1561C1EB}"/>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DC6EB9E-53BC-4526-FE39-C66977B4F6C4}"/>
              </a:ext>
            </a:extLst>
          </p:cNvPr>
          <p:cNvSpPr/>
          <p:nvPr userDrawn="1"/>
        </p:nvSpPr>
        <p:spPr>
          <a:xfrm>
            <a:off x="0" y="6754204"/>
            <a:ext cx="12192000" cy="1226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7DC6198E-4024-814F-44EF-BC216EF8C5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8" name="Title 1">
            <a:extLst>
              <a:ext uri="{FF2B5EF4-FFF2-40B4-BE49-F238E27FC236}">
                <a16:creationId xmlns:a16="http://schemas.microsoft.com/office/drawing/2014/main" id="{74F4B85F-28EF-80C1-6A72-239CA5B2A14D}"/>
              </a:ext>
            </a:extLst>
          </p:cNvPr>
          <p:cNvSpPr>
            <a:spLocks noGrp="1"/>
          </p:cNvSpPr>
          <p:nvPr>
            <p:ph type="title" hasCustomPrompt="1"/>
          </p:nvPr>
        </p:nvSpPr>
        <p:spPr>
          <a:xfrm>
            <a:off x="3615484" y="2810607"/>
            <a:ext cx="4961032" cy="1107996"/>
          </a:xfrm>
        </p:spPr>
        <p:txBody>
          <a:bodyPr wrap="square" lIns="0" tIns="0" rIns="0" bIns="0" anchor="ctr" anchorCtr="0">
            <a:spAutoFit/>
          </a:bodyPr>
          <a:lstStyle>
            <a:lvl1pPr algn="ctr">
              <a:defRPr sz="4000" b="0" i="0">
                <a:latin typeface="+mj-lt"/>
                <a:cs typeface="Arial" panose="020B0604020202020204" pitchFamily="34" charset="0"/>
              </a:defRPr>
            </a:lvl1pPr>
          </a:lstStyle>
          <a:p>
            <a:r>
              <a:rPr lang="en-US" dirty="0"/>
              <a:t>This is a Section Breaker</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Tree>
    <p:extLst>
      <p:ext uri="{BB962C8B-B14F-4D97-AF65-F5344CB8AC3E}">
        <p14:creationId xmlns:p14="http://schemas.microsoft.com/office/powerpoint/2010/main" val="1229981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Breaker - CPP Green">
    <p:bg>
      <p:bgPr>
        <a:solidFill>
          <a:schemeClr val="tx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6B9F401F-08A8-39B6-44C9-E6CB9CF0D1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87" y="1121892"/>
            <a:ext cx="204932" cy="111187"/>
          </a:xfrm>
          <a:prstGeom prst="rect">
            <a:avLst/>
          </a:prstGeom>
        </p:spPr>
      </p:pic>
      <p:pic>
        <p:nvPicPr>
          <p:cNvPr id="5" name="Graphic 4">
            <a:extLst>
              <a:ext uri="{FF2B5EF4-FFF2-40B4-BE49-F238E27FC236}">
                <a16:creationId xmlns:a16="http://schemas.microsoft.com/office/drawing/2014/main" id="{C355775C-B6BA-F0F9-61E7-8E1077B6554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51" r="66561"/>
          <a:stretch/>
        </p:blipFill>
        <p:spPr>
          <a:xfrm>
            <a:off x="228927" y="257724"/>
            <a:ext cx="472818" cy="699655"/>
          </a:xfrm>
          <a:prstGeom prst="rect">
            <a:avLst/>
          </a:prstGeom>
        </p:spPr>
      </p:pic>
      <p:sp>
        <p:nvSpPr>
          <p:cNvPr id="7" name="Title 1">
            <a:extLst>
              <a:ext uri="{FF2B5EF4-FFF2-40B4-BE49-F238E27FC236}">
                <a16:creationId xmlns:a16="http://schemas.microsoft.com/office/drawing/2014/main" id="{21939200-C7E6-6C54-AA2C-FE3AD90A36A6}"/>
              </a:ext>
            </a:extLst>
          </p:cNvPr>
          <p:cNvSpPr>
            <a:spLocks noGrp="1"/>
          </p:cNvSpPr>
          <p:nvPr>
            <p:ph type="title" hasCustomPrompt="1"/>
          </p:nvPr>
        </p:nvSpPr>
        <p:spPr>
          <a:xfrm>
            <a:off x="3615484" y="2810607"/>
            <a:ext cx="4961032" cy="1107996"/>
          </a:xfrm>
        </p:spPr>
        <p:txBody>
          <a:bodyPr wrap="square" lIns="0" tIns="0" rIns="0" bIns="0" anchor="ctr" anchorCtr="0">
            <a:spAutoFit/>
          </a:bodyPr>
          <a:lstStyle>
            <a:lvl1pPr algn="ctr">
              <a:defRPr sz="4000" b="0" i="0">
                <a:solidFill>
                  <a:schemeClr val="bg1"/>
                </a:solidFill>
                <a:latin typeface="+mj-lt"/>
                <a:cs typeface="Arial" panose="020B0604020202020204" pitchFamily="34" charset="0"/>
              </a:defRPr>
            </a:lvl1pPr>
          </a:lstStyle>
          <a:p>
            <a:r>
              <a:rPr lang="en-US" dirty="0"/>
              <a:t>This is a Section Breaker</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2" name="Rectangle 1">
            <a:extLst>
              <a:ext uri="{FF2B5EF4-FFF2-40B4-BE49-F238E27FC236}">
                <a16:creationId xmlns:a16="http://schemas.microsoft.com/office/drawing/2014/main" id="{AA5F04AD-AF68-2C31-0AC8-ABA50CC00DE3}"/>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450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A003B63-8FB5-8DFC-DB75-3E7AFD7A0D93}"/>
              </a:ext>
            </a:extLst>
          </p:cNvPr>
          <p:cNvSpPr>
            <a:spLocks noGrp="1"/>
          </p:cNvSpPr>
          <p:nvPr>
            <p:ph type="pic" sz="quarter" idx="13"/>
          </p:nvPr>
        </p:nvSpPr>
        <p:spPr>
          <a:xfrm>
            <a:off x="860906" y="-1"/>
            <a:ext cx="11331094" cy="6821678"/>
          </a:xfrm>
          <a:prstGeom prst="rect">
            <a:avLst/>
          </a:prstGeom>
          <a:noFill/>
          <a:ln>
            <a:solidFill>
              <a:schemeClr val="tx1"/>
            </a:solidFill>
          </a:ln>
        </p:spPr>
        <p:txBody>
          <a:bodyPr/>
          <a:lstStyle>
            <a:lvl1pPr>
              <a:defRPr>
                <a:ln>
                  <a:solidFill>
                    <a:schemeClr val="tx1"/>
                  </a:solidFill>
                </a:ln>
              </a:defRPr>
            </a:lvl1pPr>
          </a:lstStyle>
          <a:p>
            <a:r>
              <a:rPr lang="en-US"/>
              <a:t>Click icon to add picture</a:t>
            </a:r>
          </a:p>
        </p:txBody>
      </p:sp>
      <p:sp>
        <p:nvSpPr>
          <p:cNvPr id="4" name="Rectangle 3">
            <a:extLst>
              <a:ext uri="{FF2B5EF4-FFF2-40B4-BE49-F238E27FC236}">
                <a16:creationId xmlns:a16="http://schemas.microsoft.com/office/drawing/2014/main" id="{70D23BD1-F779-7AE6-D7E0-CA0CD7E6FB7B}"/>
              </a:ext>
            </a:extLst>
          </p:cNvPr>
          <p:cNvSpPr/>
          <p:nvPr userDrawn="1"/>
        </p:nvSpPr>
        <p:spPr>
          <a:xfrm>
            <a:off x="0" y="-1"/>
            <a:ext cx="868924"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p>
        </p:txBody>
      </p:sp>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A98DE6C-B7D7-A06E-7FD0-4C58C286DE4E}"/>
              </a:ext>
            </a:extLst>
          </p:cNvPr>
          <p:cNvSpPr>
            <a:spLocks noGrp="1"/>
          </p:cNvSpPr>
          <p:nvPr>
            <p:ph type="title" hasCustomPrompt="1"/>
          </p:nvPr>
        </p:nvSpPr>
        <p:spPr>
          <a:xfrm>
            <a:off x="2557771" y="-1454712"/>
            <a:ext cx="8079057" cy="1325563"/>
          </a:xfrm>
        </p:spPr>
        <p:txBody>
          <a:bodyPr/>
          <a:lstStyle>
            <a:lvl1pPr>
              <a:defRPr/>
            </a:lvl1pPr>
          </a:lstStyle>
          <a:p>
            <a:r>
              <a:rPr lang="en-US" dirty="0"/>
              <a:t>Large Photo</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pic>
        <p:nvPicPr>
          <p:cNvPr id="6" name="Graphic 5">
            <a:extLst>
              <a:ext uri="{FF2B5EF4-FFF2-40B4-BE49-F238E27FC236}">
                <a16:creationId xmlns:a16="http://schemas.microsoft.com/office/drawing/2014/main" id="{5D4F722E-D637-1DF6-07A1-8CB4963FA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7CA89AC7-8C1F-6B32-89BE-45053B7B9900}"/>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800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photo corner text">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A003B63-8FB5-8DFC-DB75-3E7AFD7A0D93}"/>
              </a:ext>
            </a:extLst>
          </p:cNvPr>
          <p:cNvSpPr>
            <a:spLocks noGrp="1"/>
          </p:cNvSpPr>
          <p:nvPr>
            <p:ph type="pic" sz="quarter" idx="13"/>
          </p:nvPr>
        </p:nvSpPr>
        <p:spPr>
          <a:xfrm>
            <a:off x="860906" y="-1"/>
            <a:ext cx="11331094" cy="6821678"/>
          </a:xfrm>
          <a:prstGeom prst="rect">
            <a:avLst/>
          </a:prstGeom>
          <a:noFill/>
          <a:ln>
            <a:solidFill>
              <a:schemeClr val="tx1"/>
            </a:solidFill>
          </a:ln>
        </p:spPr>
        <p:txBody>
          <a:bodyPr/>
          <a:lstStyle>
            <a:lvl1pPr>
              <a:defRPr>
                <a:ln>
                  <a:solidFill>
                    <a:schemeClr val="tx1"/>
                  </a:solidFill>
                </a:ln>
              </a:defRPr>
            </a:lvl1pPr>
          </a:lstStyle>
          <a:p>
            <a:r>
              <a:rPr lang="en-US"/>
              <a:t>Click icon to add picture</a:t>
            </a:r>
          </a:p>
        </p:txBody>
      </p:sp>
      <p:sp>
        <p:nvSpPr>
          <p:cNvPr id="4" name="Rectangle 3">
            <a:extLst>
              <a:ext uri="{FF2B5EF4-FFF2-40B4-BE49-F238E27FC236}">
                <a16:creationId xmlns:a16="http://schemas.microsoft.com/office/drawing/2014/main" id="{70D23BD1-F779-7AE6-D7E0-CA0CD7E6FB7B}"/>
              </a:ext>
            </a:extLst>
          </p:cNvPr>
          <p:cNvSpPr/>
          <p:nvPr userDrawn="1"/>
        </p:nvSpPr>
        <p:spPr>
          <a:xfrm>
            <a:off x="0" y="-1"/>
            <a:ext cx="868924"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p>
        </p:txBody>
      </p:sp>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5D4F722E-D637-1DF6-07A1-8CB4963FA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7CA89AC7-8C1F-6B32-89BE-45053B7B9900}"/>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A98DE6C-B7D7-A06E-7FD0-4C58C286DE4E}"/>
              </a:ext>
            </a:extLst>
          </p:cNvPr>
          <p:cNvSpPr>
            <a:spLocks noGrp="1"/>
          </p:cNvSpPr>
          <p:nvPr>
            <p:ph type="title" hasCustomPrompt="1"/>
          </p:nvPr>
        </p:nvSpPr>
        <p:spPr>
          <a:xfrm>
            <a:off x="2557771" y="-1454712"/>
            <a:ext cx="8079057" cy="1325563"/>
          </a:xfrm>
        </p:spPr>
        <p:txBody>
          <a:bodyPr/>
          <a:lstStyle>
            <a:lvl1pPr>
              <a:defRPr/>
            </a:lvl1pPr>
          </a:lstStyle>
          <a:p>
            <a:r>
              <a:rPr lang="en-US" dirty="0"/>
              <a:t>Large Photo Corner Text</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7" name="Snip Diagonal Corner Rectangle 4">
            <a:extLst>
              <a:ext uri="{FF2B5EF4-FFF2-40B4-BE49-F238E27FC236}">
                <a16:creationId xmlns:a16="http://schemas.microsoft.com/office/drawing/2014/main" id="{A168CB2C-87C8-E465-ECC2-76D239E045FA}"/>
              </a:ext>
            </a:extLst>
          </p:cNvPr>
          <p:cNvSpPr/>
          <p:nvPr userDrawn="1"/>
        </p:nvSpPr>
        <p:spPr>
          <a:xfrm flipH="1">
            <a:off x="8107679" y="3261360"/>
            <a:ext cx="4084317" cy="3474581"/>
          </a:xfrm>
          <a:prstGeom prst="snip2DiagRect">
            <a:avLst>
              <a:gd name="adj1" fmla="val 0"/>
              <a:gd name="adj2" fmla="val 65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B284897D-5C85-3054-8B47-711370EE27BC}"/>
              </a:ext>
            </a:extLst>
          </p:cNvPr>
          <p:cNvSpPr>
            <a:spLocks noGrp="1"/>
          </p:cNvSpPr>
          <p:nvPr>
            <p:ph type="body" sz="quarter" idx="10" hasCustomPrompt="1"/>
          </p:nvPr>
        </p:nvSpPr>
        <p:spPr>
          <a:xfrm>
            <a:off x="8423938" y="3559507"/>
            <a:ext cx="3337892" cy="2877711"/>
          </a:xfrm>
        </p:spPr>
        <p:txBody>
          <a:bodyPr wrap="square" lIns="0" tIns="0" rIns="0" bIns="0" anchor="t" anchorCtr="0">
            <a:spAutoFit/>
          </a:bodyPr>
          <a:lstStyle>
            <a:lvl1pPr marL="342900" indent="-342900" algn="l" defTabSz="914400" rtl="0" eaLnBrk="1" latinLnBrk="0" hangingPunct="1">
              <a:lnSpc>
                <a:spcPct val="100000"/>
              </a:lnSpc>
              <a:spcBef>
                <a:spcPts val="1000"/>
              </a:spcBef>
              <a:buClr>
                <a:schemeClr val="accent2"/>
              </a:buClr>
              <a:buSzPct val="100000"/>
              <a:buFont typeface="Arial" panose="020B0604020202020204" pitchFamily="34" charset="0"/>
              <a:buChar char="•"/>
              <a:tabLst/>
              <a:defRPr lang="en-US" sz="1800" kern="1200" dirty="0">
                <a:solidFill>
                  <a:schemeClr val="bg1"/>
                </a:solidFill>
                <a:latin typeface="Arial" panose="020B0604020202020204" pitchFamily="34" charset="0"/>
                <a:ea typeface="+mn-ea"/>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r>
              <a:rPr lang="en-US" dirty="0"/>
              <a:t>Use this slide template to display a large photo and bulleted text</a:t>
            </a:r>
          </a:p>
          <a:p>
            <a:r>
              <a:rPr lang="en-US" dirty="0"/>
              <a:t>Remember to replace this low-res example image with higher-res photo for your presentation</a:t>
            </a:r>
          </a:p>
          <a:p>
            <a:r>
              <a:rPr lang="en-US" dirty="0"/>
              <a:t>Another bullet style line here</a:t>
            </a:r>
          </a:p>
          <a:p>
            <a:r>
              <a:rPr lang="en-US" dirty="0"/>
              <a:t>Another bullet style here</a:t>
            </a:r>
          </a:p>
        </p:txBody>
      </p:sp>
    </p:spTree>
    <p:extLst>
      <p:ext uri="{BB962C8B-B14F-4D97-AF65-F5344CB8AC3E}">
        <p14:creationId xmlns:p14="http://schemas.microsoft.com/office/powerpoint/2010/main" val="1108099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photo center text">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A003B63-8FB5-8DFC-DB75-3E7AFD7A0D93}"/>
              </a:ext>
            </a:extLst>
          </p:cNvPr>
          <p:cNvSpPr>
            <a:spLocks noGrp="1"/>
          </p:cNvSpPr>
          <p:nvPr>
            <p:ph type="pic" sz="quarter" idx="13"/>
          </p:nvPr>
        </p:nvSpPr>
        <p:spPr>
          <a:xfrm>
            <a:off x="860906" y="-1"/>
            <a:ext cx="11331094" cy="6821678"/>
          </a:xfrm>
          <a:prstGeom prst="rect">
            <a:avLst/>
          </a:prstGeom>
          <a:noFill/>
          <a:ln>
            <a:solidFill>
              <a:schemeClr val="tx1"/>
            </a:solidFill>
          </a:ln>
        </p:spPr>
        <p:txBody>
          <a:bodyPr/>
          <a:lstStyle>
            <a:lvl1pPr>
              <a:defRPr>
                <a:ln>
                  <a:solidFill>
                    <a:schemeClr val="tx1"/>
                  </a:solidFill>
                </a:ln>
              </a:defRPr>
            </a:lvl1pPr>
          </a:lstStyle>
          <a:p>
            <a:r>
              <a:rPr lang="en-US"/>
              <a:t>Click icon to add picture</a:t>
            </a:r>
            <a:endParaRPr lang="en-US" dirty="0"/>
          </a:p>
        </p:txBody>
      </p:sp>
      <p:sp>
        <p:nvSpPr>
          <p:cNvPr id="4" name="Rectangle 3">
            <a:extLst>
              <a:ext uri="{FF2B5EF4-FFF2-40B4-BE49-F238E27FC236}">
                <a16:creationId xmlns:a16="http://schemas.microsoft.com/office/drawing/2014/main" id="{70D23BD1-F779-7AE6-D7E0-CA0CD7E6FB7B}"/>
              </a:ext>
            </a:extLst>
          </p:cNvPr>
          <p:cNvSpPr/>
          <p:nvPr userDrawn="1"/>
        </p:nvSpPr>
        <p:spPr>
          <a:xfrm>
            <a:off x="0" y="-1"/>
            <a:ext cx="868924"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p>
        </p:txBody>
      </p:sp>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A98DE6C-B7D7-A06E-7FD0-4C58C286DE4E}"/>
              </a:ext>
            </a:extLst>
          </p:cNvPr>
          <p:cNvSpPr>
            <a:spLocks noGrp="1"/>
          </p:cNvSpPr>
          <p:nvPr>
            <p:ph type="title" hasCustomPrompt="1"/>
          </p:nvPr>
        </p:nvSpPr>
        <p:spPr>
          <a:xfrm>
            <a:off x="2557771" y="-1454712"/>
            <a:ext cx="8079057" cy="1325563"/>
          </a:xfrm>
        </p:spPr>
        <p:txBody>
          <a:bodyPr/>
          <a:lstStyle>
            <a:lvl1pPr>
              <a:defRPr/>
            </a:lvl1pPr>
          </a:lstStyle>
          <a:p>
            <a:r>
              <a:rPr lang="en-US" dirty="0"/>
              <a:t>Large Photo Center Text</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pic>
        <p:nvPicPr>
          <p:cNvPr id="6" name="Graphic 5">
            <a:extLst>
              <a:ext uri="{FF2B5EF4-FFF2-40B4-BE49-F238E27FC236}">
                <a16:creationId xmlns:a16="http://schemas.microsoft.com/office/drawing/2014/main" id="{5D4F722E-D637-1DF6-07A1-8CB4963FA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7CA89AC7-8C1F-6B32-89BE-45053B7B9900}"/>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A49EED16-D20A-FB7A-7550-9DF763BDE666}"/>
              </a:ext>
            </a:extLst>
          </p:cNvPr>
          <p:cNvSpPr>
            <a:spLocks noGrp="1"/>
          </p:cNvSpPr>
          <p:nvPr userDrawn="1"/>
        </p:nvSpPr>
        <p:spPr>
          <a:xfrm>
            <a:off x="3450275" y="2617190"/>
            <a:ext cx="5291450" cy="1623620"/>
          </a:xfrm>
          <a:prstGeom prst="snip2DiagRect">
            <a:avLst>
              <a:gd name="adj1" fmla="val 0"/>
              <a:gd name="adj2" fmla="val 16014"/>
            </a:avLst>
          </a:prstGeom>
          <a:solidFill>
            <a:schemeClr val="tx1"/>
          </a:solidFill>
        </p:spPr>
        <p:txBody>
          <a:bodyPr vert="horz" wrap="square" lIns="0" tIns="0" rIns="0" bIns="0" rtlCol="0" anchor="ctr" anchorCtr="0">
            <a:noAutofit/>
          </a:bodyPr>
          <a:lstStyle>
            <a:lvl1pPr algn="ctr" defTabSz="914400" rtl="0" eaLnBrk="1" latinLnBrk="0" hangingPunct="1">
              <a:lnSpc>
                <a:spcPct val="90000"/>
              </a:lnSpc>
              <a:spcBef>
                <a:spcPct val="0"/>
              </a:spcBef>
              <a:buNone/>
              <a:defRPr sz="4000" b="0" i="0" kern="1200">
                <a:solidFill>
                  <a:schemeClr val="bg1"/>
                </a:solidFill>
                <a:latin typeface="Arial" panose="020B0604020202020204" pitchFamily="34" charset="0"/>
                <a:ea typeface="+mj-ea"/>
                <a:cs typeface="Arial" panose="020B0604020202020204" pitchFamily="34" charset="0"/>
              </a:defRPr>
            </a:lvl1pPr>
          </a:lstStyle>
          <a:p>
            <a:endParaRPr lang="en-US" dirty="0"/>
          </a:p>
        </p:txBody>
      </p:sp>
      <p:sp>
        <p:nvSpPr>
          <p:cNvPr id="13" name="Text Placeholder 12">
            <a:extLst>
              <a:ext uri="{FF2B5EF4-FFF2-40B4-BE49-F238E27FC236}">
                <a16:creationId xmlns:a16="http://schemas.microsoft.com/office/drawing/2014/main" id="{19B8FD23-FCF5-28D9-9DE9-A7E5B1CFCCC4}"/>
              </a:ext>
            </a:extLst>
          </p:cNvPr>
          <p:cNvSpPr>
            <a:spLocks noGrp="1"/>
          </p:cNvSpPr>
          <p:nvPr>
            <p:ph type="body" sz="quarter" idx="14" hasCustomPrompt="1"/>
          </p:nvPr>
        </p:nvSpPr>
        <p:spPr>
          <a:xfrm>
            <a:off x="3450276" y="2617190"/>
            <a:ext cx="5291450" cy="1625625"/>
          </a:xfrm>
        </p:spPr>
        <p:txBody>
          <a:bodyPr anchor="ctr">
            <a:normAutofit/>
          </a:bodyPr>
          <a:lstStyle>
            <a:lvl1pPr marL="0" indent="0" algn="ctr">
              <a:buNone/>
              <a:defRPr sz="4000">
                <a:solidFill>
                  <a:schemeClr val="bg1"/>
                </a:solidFill>
              </a:defRPr>
            </a:lvl1pPr>
            <a:lvl5pPr marL="1828800" indent="0">
              <a:buNone/>
              <a:defRPr/>
            </a:lvl5pPr>
          </a:lstStyle>
          <a:p>
            <a:r>
              <a:rPr lang="en-US" dirty="0"/>
              <a:t>This can house content</a:t>
            </a:r>
          </a:p>
        </p:txBody>
      </p:sp>
    </p:spTree>
    <p:extLst>
      <p:ext uri="{BB962C8B-B14F-4D97-AF65-F5344CB8AC3E}">
        <p14:creationId xmlns:p14="http://schemas.microsoft.com/office/powerpoint/2010/main" val="102657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Photo">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1D82BE-36A2-51BF-927B-E604F02F83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45571" y="0"/>
            <a:ext cx="11246429" cy="6951945"/>
          </a:xfrm>
          <a:prstGeom prst="rect">
            <a:avLst/>
          </a:prstGeom>
        </p:spPr>
      </p:pic>
      <p:sp>
        <p:nvSpPr>
          <p:cNvPr id="17" name="Snip Diagonal Corner Rectangle 16">
            <a:extLst>
              <a:ext uri="{FF2B5EF4-FFF2-40B4-BE49-F238E27FC236}">
                <a16:creationId xmlns:a16="http://schemas.microsoft.com/office/drawing/2014/main" id="{23858D49-0D66-FB64-5DA5-BE9376C722B4}"/>
              </a:ext>
            </a:extLst>
          </p:cNvPr>
          <p:cNvSpPr/>
          <p:nvPr userDrawn="1"/>
        </p:nvSpPr>
        <p:spPr>
          <a:xfrm>
            <a:off x="0" y="-1"/>
            <a:ext cx="6096000" cy="6957651"/>
          </a:xfrm>
          <a:prstGeom prst="snip2DiagRect">
            <a:avLst>
              <a:gd name="adj1" fmla="val 0"/>
              <a:gd name="adj2"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319CF2D-C7EA-C002-F12F-563AB228A569}"/>
              </a:ext>
            </a:extLst>
          </p:cNvPr>
          <p:cNvSpPr/>
          <p:nvPr userDrawn="1"/>
        </p:nvSpPr>
        <p:spPr>
          <a:xfrm>
            <a:off x="10764868" y="6248954"/>
            <a:ext cx="168599" cy="1685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C34990-A3DA-A5C8-36DA-9A8CF3537682}"/>
              </a:ext>
            </a:extLst>
          </p:cNvPr>
          <p:cNvSpPr/>
          <p:nvPr userDrawn="1"/>
        </p:nvSpPr>
        <p:spPr>
          <a:xfrm>
            <a:off x="10427670" y="5905585"/>
            <a:ext cx="337198" cy="3371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0A6C0FC-E1E2-DCF1-0CE4-F3FB0EB79F78}"/>
              </a:ext>
            </a:extLst>
          </p:cNvPr>
          <p:cNvSpPr>
            <a:spLocks noGrp="1"/>
          </p:cNvSpPr>
          <p:nvPr>
            <p:ph type="title" hasCustomPrompt="1"/>
          </p:nvPr>
        </p:nvSpPr>
        <p:spPr>
          <a:xfrm>
            <a:off x="1005769" y="2313342"/>
            <a:ext cx="3639370" cy="1495794"/>
          </a:xfrm>
        </p:spPr>
        <p:txBody>
          <a:bodyPr wrap="square" lIns="0" tIns="0" rIns="0" bIns="0" anchor="t" anchorCtr="0">
            <a:spAutoFit/>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dirty="0"/>
              <a:t>Presentation Title Can Be Multiple Lines Like This!</a:t>
            </a:r>
          </a:p>
        </p:txBody>
      </p:sp>
      <p:sp>
        <p:nvSpPr>
          <p:cNvPr id="21" name="Text Placeholder 25">
            <a:extLst>
              <a:ext uri="{FF2B5EF4-FFF2-40B4-BE49-F238E27FC236}">
                <a16:creationId xmlns:a16="http://schemas.microsoft.com/office/drawing/2014/main" id="{332E2471-6142-9D2A-967A-D124840E8F8D}"/>
              </a:ext>
            </a:extLst>
          </p:cNvPr>
          <p:cNvSpPr>
            <a:spLocks noGrp="1"/>
          </p:cNvSpPr>
          <p:nvPr>
            <p:ph type="body" sz="quarter" idx="16" hasCustomPrompt="1"/>
          </p:nvPr>
        </p:nvSpPr>
        <p:spPr>
          <a:xfrm>
            <a:off x="1005769" y="4028773"/>
            <a:ext cx="4527176" cy="553998"/>
          </a:xfrm>
        </p:spPr>
        <p:txBody>
          <a:bodyPr wrap="square" lIns="0" tIns="0" rIns="0" bIns="0">
            <a:spAutoFit/>
          </a:bodyPr>
          <a:lstStyle>
            <a:lvl1pPr marL="0" indent="0" algn="l">
              <a:buFontTx/>
              <a:buNone/>
              <a:defRPr sz="2000">
                <a:solidFill>
                  <a:schemeClr val="bg1"/>
                </a:solidFill>
                <a:latin typeface="Georgia" panose="02040502050405020303" pitchFamily="18" charset="0"/>
              </a:defRPr>
            </a:lvl1pPr>
          </a:lstStyle>
          <a:p>
            <a:pPr lvl="0"/>
            <a:r>
              <a:rPr lang="en-US" dirty="0"/>
              <a:t>Presentation Subtitle Can Be Placed Here on Multiples Lines, If Needed</a:t>
            </a:r>
          </a:p>
        </p:txBody>
      </p:sp>
      <p:sp>
        <p:nvSpPr>
          <p:cNvPr id="24" name="Rectangle 23">
            <a:extLst>
              <a:ext uri="{FF2B5EF4-FFF2-40B4-BE49-F238E27FC236}">
                <a16:creationId xmlns:a16="http://schemas.microsoft.com/office/drawing/2014/main" id="{CC7BDFB0-D504-B897-EA5C-A2E733589127}"/>
              </a:ext>
            </a:extLst>
          </p:cNvPr>
          <p:cNvSpPr/>
          <p:nvPr userDrawn="1"/>
        </p:nvSpPr>
        <p:spPr>
          <a:xfrm>
            <a:off x="11099606" y="1028924"/>
            <a:ext cx="620482" cy="62048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0DF0B61-FD7E-3717-CBB4-5D5BA5CE7389}"/>
              </a:ext>
            </a:extLst>
          </p:cNvPr>
          <p:cNvSpPr/>
          <p:nvPr userDrawn="1"/>
        </p:nvSpPr>
        <p:spPr>
          <a:xfrm>
            <a:off x="10753918" y="1649406"/>
            <a:ext cx="345688" cy="34568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C6958760-83EA-B59F-E153-7DCA36FC1BC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50" r="-17532"/>
          <a:stretch/>
        </p:blipFill>
        <p:spPr>
          <a:xfrm>
            <a:off x="668541" y="677031"/>
            <a:ext cx="2644589" cy="1121730"/>
          </a:xfrm>
          <a:prstGeom prst="rect">
            <a:avLst/>
          </a:prstGeom>
        </p:spPr>
      </p:pic>
      <p:sp>
        <p:nvSpPr>
          <p:cNvPr id="2" name="Rectangle 1">
            <a:extLst>
              <a:ext uri="{FF2B5EF4-FFF2-40B4-BE49-F238E27FC236}">
                <a16:creationId xmlns:a16="http://schemas.microsoft.com/office/drawing/2014/main" id="{7F4AE804-1465-B5A1-94B3-CD28695DA90B}"/>
              </a:ext>
            </a:extLst>
          </p:cNvPr>
          <p:cNvSpPr/>
          <p:nvPr userDrawn="1"/>
        </p:nvSpPr>
        <p:spPr>
          <a:xfrm rot="5400000">
            <a:off x="-3419011" y="3414653"/>
            <a:ext cx="6951946"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5">
            <a:extLst>
              <a:ext uri="{FF2B5EF4-FFF2-40B4-BE49-F238E27FC236}">
                <a16:creationId xmlns:a16="http://schemas.microsoft.com/office/drawing/2014/main" id="{40B7CAE6-9827-8F27-FB6B-80CDED2B895C}"/>
              </a:ext>
            </a:extLst>
          </p:cNvPr>
          <p:cNvSpPr>
            <a:spLocks noGrp="1"/>
          </p:cNvSpPr>
          <p:nvPr>
            <p:ph type="body" sz="quarter" idx="17" hasCustomPrompt="1"/>
          </p:nvPr>
        </p:nvSpPr>
        <p:spPr>
          <a:xfrm>
            <a:off x="1005769" y="4802408"/>
            <a:ext cx="2816930" cy="193899"/>
          </a:xfrm>
        </p:spPr>
        <p:txBody>
          <a:bodyPr wrap="square" lIns="0" tIns="0" rIns="0" bIns="0">
            <a:spAutoFit/>
          </a:bodyPr>
          <a:lstStyle>
            <a:lvl1pPr marL="0" indent="0" algn="l">
              <a:buFontTx/>
              <a:buNone/>
              <a:defRPr sz="1400">
                <a:solidFill>
                  <a:schemeClr val="accent2"/>
                </a:solidFill>
                <a:latin typeface="Arial" panose="020B0604020202020204" pitchFamily="34" charset="0"/>
                <a:cs typeface="Arial" panose="020B0604020202020204" pitchFamily="34" charset="0"/>
              </a:defRPr>
            </a:lvl1pPr>
          </a:lstStyle>
          <a:p>
            <a:pPr lvl="0"/>
            <a:r>
              <a:rPr lang="en-US" dirty="0"/>
              <a:t>Date here</a:t>
            </a:r>
          </a:p>
        </p:txBody>
      </p:sp>
    </p:spTree>
    <p:extLst>
      <p:ext uri="{BB962C8B-B14F-4D97-AF65-F5344CB8AC3E}">
        <p14:creationId xmlns:p14="http://schemas.microsoft.com/office/powerpoint/2010/main" val="2459139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A003B63-8FB5-8DFC-DB75-3E7AFD7A0D93}"/>
              </a:ext>
            </a:extLst>
          </p:cNvPr>
          <p:cNvSpPr>
            <a:spLocks noGrp="1"/>
          </p:cNvSpPr>
          <p:nvPr>
            <p:ph type="pic" sz="quarter" idx="13"/>
          </p:nvPr>
        </p:nvSpPr>
        <p:spPr>
          <a:xfrm>
            <a:off x="860906" y="0"/>
            <a:ext cx="11331094" cy="6771687"/>
          </a:xfrm>
          <a:prstGeom prst="rect">
            <a:avLst/>
          </a:prstGeom>
          <a:noFill/>
          <a:ln>
            <a:solidFill>
              <a:schemeClr val="tx1"/>
            </a:solid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a:t>Click icon to add picture</a:t>
            </a:r>
          </a:p>
        </p:txBody>
      </p:sp>
      <p:sp>
        <p:nvSpPr>
          <p:cNvPr id="4" name="Rectangle 3">
            <a:extLst>
              <a:ext uri="{FF2B5EF4-FFF2-40B4-BE49-F238E27FC236}">
                <a16:creationId xmlns:a16="http://schemas.microsoft.com/office/drawing/2014/main" id="{70D23BD1-F779-7AE6-D7E0-CA0CD7E6FB7B}"/>
              </a:ext>
            </a:extLst>
          </p:cNvPr>
          <p:cNvSpPr/>
          <p:nvPr userDrawn="1"/>
        </p:nvSpPr>
        <p:spPr>
          <a:xfrm>
            <a:off x="-1" y="0"/>
            <a:ext cx="866269"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p>
        </p:txBody>
      </p:sp>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5D4F722E-D637-1DF6-07A1-8CB4963FA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5" name="Title 1">
            <a:extLst>
              <a:ext uri="{FF2B5EF4-FFF2-40B4-BE49-F238E27FC236}">
                <a16:creationId xmlns:a16="http://schemas.microsoft.com/office/drawing/2014/main" id="{E86AE894-CC05-0FE8-49BE-552915C7361C}"/>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n-lt"/>
                <a:cs typeface="Arial" panose="020B0604020202020204" pitchFamily="34" charset="0"/>
              </a:defRPr>
            </a:lvl1pPr>
          </a:lstStyle>
          <a:p>
            <a:r>
              <a:rPr lang="en-US" dirty="0"/>
              <a:t>This is a Hero</a:t>
            </a:r>
            <a:br>
              <a:rPr lang="en-US" dirty="0"/>
            </a:br>
            <a:r>
              <a:rPr lang="en-US" dirty="0"/>
              <a:t>Stat Moment or Headline</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7" name="Text Placeholder 4">
            <a:extLst>
              <a:ext uri="{FF2B5EF4-FFF2-40B4-BE49-F238E27FC236}">
                <a16:creationId xmlns:a16="http://schemas.microsoft.com/office/drawing/2014/main" id="{3DB000CA-81E1-1A9F-CB4A-A269B6BE63C0}"/>
              </a:ext>
            </a:extLst>
          </p:cNvPr>
          <p:cNvSpPr>
            <a:spLocks noGrp="1"/>
          </p:cNvSpPr>
          <p:nvPr>
            <p:ph type="body" sz="quarter" idx="20" hasCustomPrompt="1"/>
          </p:nvPr>
        </p:nvSpPr>
        <p:spPr>
          <a:xfrm>
            <a:off x="1546272" y="2077184"/>
            <a:ext cx="3658985" cy="3091808"/>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8" name="Rectangle 7">
            <a:extLst>
              <a:ext uri="{FF2B5EF4-FFF2-40B4-BE49-F238E27FC236}">
                <a16:creationId xmlns:a16="http://schemas.microsoft.com/office/drawing/2014/main" id="{C1931987-7F51-08B4-DA22-A0A45C7D5668}"/>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83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F660EA-3A60-2D07-1357-29D69F729AE6}"/>
              </a:ext>
            </a:extLst>
          </p:cNvPr>
          <p:cNvSpPr/>
          <p:nvPr userDrawn="1"/>
        </p:nvSpPr>
        <p:spPr>
          <a:xfrm>
            <a:off x="0" y="0"/>
            <a:ext cx="866269"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3549F6CA-58AB-30B7-8164-2F28B596178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7" name="Straight Connector 6">
            <a:extLst>
              <a:ext uri="{FF2B5EF4-FFF2-40B4-BE49-F238E27FC236}">
                <a16:creationId xmlns:a16="http://schemas.microsoft.com/office/drawing/2014/main" id="{5F6C2CF5-2C2F-5FF8-7FDB-AD9279AEBFD1}"/>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5E0643C-F730-1912-F30C-CE8EC50693F0}"/>
              </a:ext>
            </a:extLst>
          </p:cNvPr>
          <p:cNvSpPr/>
          <p:nvPr userDrawn="1"/>
        </p:nvSpPr>
        <p:spPr>
          <a:xfrm>
            <a:off x="351594"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0FFD64FE-809E-1DDB-1741-E2FDDB3E93A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9" name="Rectangle 8">
            <a:extLst>
              <a:ext uri="{FF2B5EF4-FFF2-40B4-BE49-F238E27FC236}">
                <a16:creationId xmlns:a16="http://schemas.microsoft.com/office/drawing/2014/main" id="{F01E647E-B563-7B22-9D5E-500ED921A807}"/>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D8A734-C5D7-2B19-956C-077D7F59E5A3}"/>
              </a:ext>
            </a:extLst>
          </p:cNvPr>
          <p:cNvSpPr>
            <a:spLocks noGrp="1"/>
          </p:cNvSpPr>
          <p:nvPr>
            <p:ph type="title" hasCustomPrompt="1"/>
          </p:nvPr>
        </p:nvSpPr>
        <p:spPr>
          <a:xfrm>
            <a:off x="1546272" y="3221250"/>
            <a:ext cx="3767460" cy="415498"/>
          </a:xfrm>
        </p:spPr>
        <p:txBody>
          <a:bodyPr wrap="square" lIns="0" tIns="0" rIns="0" bIns="0" anchor="ctr" anchorCtr="0">
            <a:spAutoFit/>
          </a:bodyPr>
          <a:lstStyle>
            <a:lvl1pPr>
              <a:defRPr sz="3000" b="0" i="0">
                <a:solidFill>
                  <a:schemeClr val="tx1"/>
                </a:solidFill>
                <a:latin typeface="+mj-lt"/>
                <a:cs typeface="Arial" panose="020B0604020202020204" pitchFamily="34" charset="0"/>
              </a:defRPr>
            </a:lvl1pPr>
          </a:lstStyle>
          <a:p>
            <a:r>
              <a:rPr lang="en-US" dirty="0"/>
              <a:t>Agenda</a:t>
            </a:r>
          </a:p>
        </p:txBody>
      </p:sp>
      <p:sp>
        <p:nvSpPr>
          <p:cNvPr id="24" name="Slide Number Placeholder 5">
            <a:extLst>
              <a:ext uri="{FF2B5EF4-FFF2-40B4-BE49-F238E27FC236}">
                <a16:creationId xmlns:a16="http://schemas.microsoft.com/office/drawing/2014/main" id="{9F3823B4-166E-43D7-CE46-45308C831A8B}"/>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5" name="Text Placeholder 4">
            <a:extLst>
              <a:ext uri="{FF2B5EF4-FFF2-40B4-BE49-F238E27FC236}">
                <a16:creationId xmlns:a16="http://schemas.microsoft.com/office/drawing/2014/main" id="{AA14A0C9-94D0-1507-F4A7-4394A036EBB5}"/>
              </a:ext>
            </a:extLst>
          </p:cNvPr>
          <p:cNvSpPr>
            <a:spLocks noGrp="1"/>
          </p:cNvSpPr>
          <p:nvPr>
            <p:ph type="body" sz="quarter" idx="10" hasCustomPrompt="1"/>
          </p:nvPr>
        </p:nvSpPr>
        <p:spPr>
          <a:xfrm>
            <a:off x="6110990" y="0"/>
            <a:ext cx="4661394" cy="6699173"/>
          </a:xfrm>
        </p:spPr>
        <p:txBody>
          <a:bodyPr lIns="0" tIns="0" rIns="0" bIns="0" anchor="ctr" anchorCtr="0">
            <a:noAutofit/>
          </a:bodyPr>
          <a:lstStyle>
            <a:lvl1pPr marL="288925" indent="-288925">
              <a:lnSpc>
                <a:spcPct val="150000"/>
              </a:lnSpc>
              <a:buClr>
                <a:schemeClr val="accent2"/>
              </a:buClr>
              <a:buSzPct val="100000"/>
              <a:buFont typeface="Arial" panose="020B0604020202020204" pitchFamily="34" charset="0"/>
              <a:buChar char="•"/>
              <a:tabLst/>
              <a:defRPr b="1">
                <a:latin typeface="Georgia" panose="02040502050405020303" pitchFamily="18" charset="0"/>
                <a:cs typeface="Arial" panose="020B0604020202020204" pitchFamily="34" charset="0"/>
              </a:defRPr>
            </a:lvl1pPr>
            <a:lvl2pPr marL="690563" indent="-233363">
              <a:lnSpc>
                <a:spcPct val="150000"/>
              </a:lnSpc>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Agenda Item #1</a:t>
            </a:r>
          </a:p>
          <a:p>
            <a:pPr lvl="1"/>
            <a:r>
              <a:rPr lang="en-US" dirty="0"/>
              <a:t>Sub-Agenda Item</a:t>
            </a:r>
          </a:p>
          <a:p>
            <a:pPr lvl="0"/>
            <a:r>
              <a:rPr lang="en-US" dirty="0"/>
              <a:t>Agenda Item #2</a:t>
            </a:r>
          </a:p>
          <a:p>
            <a:pPr lvl="1"/>
            <a:r>
              <a:rPr lang="en-US" dirty="0"/>
              <a:t>Sub-Agenda Item</a:t>
            </a:r>
          </a:p>
          <a:p>
            <a:pPr lvl="0"/>
            <a:r>
              <a:rPr lang="en-US" dirty="0"/>
              <a:t>Agenda Item #3</a:t>
            </a:r>
          </a:p>
          <a:p>
            <a:pPr lvl="1"/>
            <a:r>
              <a:rPr lang="en-US" dirty="0"/>
              <a:t>Sub-Agenda Item</a:t>
            </a:r>
          </a:p>
          <a:p>
            <a:pPr lvl="1"/>
            <a:endParaRPr lang="en-US" dirty="0"/>
          </a:p>
        </p:txBody>
      </p:sp>
      <p:sp>
        <p:nvSpPr>
          <p:cNvPr id="3" name="Footer Placeholder 4">
            <a:extLst>
              <a:ext uri="{FF2B5EF4-FFF2-40B4-BE49-F238E27FC236}">
                <a16:creationId xmlns:a16="http://schemas.microsoft.com/office/drawing/2014/main" id="{F16590B5-CD17-0827-A253-5F0FF2B9C728}"/>
              </a:ext>
            </a:extLst>
          </p:cNvPr>
          <p:cNvSpPr>
            <a:spLocks noGrp="1"/>
          </p:cNvSpPr>
          <p:nvPr>
            <p:ph type="ftr" sz="quarter" idx="3"/>
          </p:nvPr>
        </p:nvSpPr>
        <p:spPr>
          <a:xfrm>
            <a:off x="1086047" y="6428864"/>
            <a:ext cx="4196857" cy="342823"/>
          </a:xfrm>
          <a:prstGeom prst="rect">
            <a:avLst/>
          </a:prstGeom>
        </p:spPr>
        <p:txBody>
          <a:bodyPr lIns="0" tIns="0" rIns="0" bIns="0"/>
          <a:lstStyle>
            <a:lvl1pPr algn="l">
              <a:defRPr sz="1100" b="0" i="0" spc="0">
                <a:solidFill>
                  <a:schemeClr val="tx1"/>
                </a:solidFill>
                <a:latin typeface="Arial" panose="020B0604020202020204" pitchFamily="34" charset="0"/>
                <a:cs typeface="Arial" panose="020B0604020202020204" pitchFamily="34" charset="0"/>
              </a:defRPr>
            </a:lvl1pPr>
          </a:lstStyle>
          <a:p>
            <a:r>
              <a:rPr lang="en-US"/>
              <a:t>Cal Poly Pomona | Presentation Title</a:t>
            </a:r>
          </a:p>
        </p:txBody>
      </p:sp>
    </p:spTree>
    <p:extLst>
      <p:ext uri="{BB962C8B-B14F-4D97-AF65-F5344CB8AC3E}">
        <p14:creationId xmlns:p14="http://schemas.microsoft.com/office/powerpoint/2010/main" val="258374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F660EA-3A60-2D07-1357-29D69F729AE6}"/>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3549F6CA-58AB-30B7-8164-2F28B596178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30" name="Straight Connector 29">
            <a:extLst>
              <a:ext uri="{FF2B5EF4-FFF2-40B4-BE49-F238E27FC236}">
                <a16:creationId xmlns:a16="http://schemas.microsoft.com/office/drawing/2014/main" id="{6BC19EF2-4BD7-8BAB-2BB7-71E397C12D3A}"/>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E07407CF-BFCF-09A3-71DE-07CFE3FBEBA6}"/>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9436CBC6-4737-B139-79BD-75FF31089E6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8B6094E0-8F79-95EC-5A2D-98FDEE953928}"/>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4679304-9D78-3DDB-650B-D6238C428D98}"/>
              </a:ext>
            </a:extLst>
          </p:cNvPr>
          <p:cNvSpPr>
            <a:spLocks noGrp="1"/>
          </p:cNvSpPr>
          <p:nvPr>
            <p:ph type="title" hasCustomPrompt="1"/>
          </p:nvPr>
        </p:nvSpPr>
        <p:spPr>
          <a:xfrm>
            <a:off x="1546272" y="3221250"/>
            <a:ext cx="3767460" cy="415498"/>
          </a:xfrm>
        </p:spPr>
        <p:txBody>
          <a:bodyPr wrap="square" lIns="0" tIns="0" rIns="0" bIns="0" anchor="ctr" anchorCtr="0">
            <a:spAutoFit/>
          </a:bodyPr>
          <a:lstStyle>
            <a:lvl1pPr>
              <a:defRPr sz="3000" b="0" i="0">
                <a:solidFill>
                  <a:schemeClr val="tx1"/>
                </a:solidFill>
                <a:latin typeface="+mj-lt"/>
                <a:cs typeface="Arial" panose="020B0604020202020204" pitchFamily="34" charset="0"/>
              </a:defRPr>
            </a:lvl1pPr>
          </a:lstStyle>
          <a:p>
            <a:r>
              <a:rPr lang="en-US" dirty="0"/>
              <a:t>Presenters</a:t>
            </a:r>
          </a:p>
        </p:txBody>
      </p:sp>
      <p:sp>
        <p:nvSpPr>
          <p:cNvPr id="24" name="Slide Number Placeholder 5">
            <a:extLst>
              <a:ext uri="{FF2B5EF4-FFF2-40B4-BE49-F238E27FC236}">
                <a16:creationId xmlns:a16="http://schemas.microsoft.com/office/drawing/2014/main" id="{9F3823B4-166E-43D7-CE46-45308C831A8B}"/>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26" name="Text Placeholder 25">
            <a:extLst>
              <a:ext uri="{FF2B5EF4-FFF2-40B4-BE49-F238E27FC236}">
                <a16:creationId xmlns:a16="http://schemas.microsoft.com/office/drawing/2014/main" id="{3C14D216-E1B1-A358-CA37-4B947BE48A9F}"/>
              </a:ext>
            </a:extLst>
          </p:cNvPr>
          <p:cNvSpPr>
            <a:spLocks noGrp="1"/>
          </p:cNvSpPr>
          <p:nvPr>
            <p:ph type="body" sz="quarter" idx="16" hasCustomPrompt="1"/>
          </p:nvPr>
        </p:nvSpPr>
        <p:spPr>
          <a:xfrm>
            <a:off x="6095999" y="647722"/>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dirty="0"/>
              <a:t>First Name Last Name</a:t>
            </a:r>
          </a:p>
        </p:txBody>
      </p:sp>
      <p:sp>
        <p:nvSpPr>
          <p:cNvPr id="27" name="Text Placeholder 25">
            <a:extLst>
              <a:ext uri="{FF2B5EF4-FFF2-40B4-BE49-F238E27FC236}">
                <a16:creationId xmlns:a16="http://schemas.microsoft.com/office/drawing/2014/main" id="{5B45C0F9-ABF4-F36B-5286-D8AC0D135321}"/>
              </a:ext>
            </a:extLst>
          </p:cNvPr>
          <p:cNvSpPr>
            <a:spLocks noGrp="1"/>
          </p:cNvSpPr>
          <p:nvPr>
            <p:ph type="body" sz="quarter" idx="17" hasCustomPrompt="1"/>
          </p:nvPr>
        </p:nvSpPr>
        <p:spPr>
          <a:xfrm>
            <a:off x="6096000" y="1036326"/>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2" name="Text Placeholder 25">
            <a:extLst>
              <a:ext uri="{FF2B5EF4-FFF2-40B4-BE49-F238E27FC236}">
                <a16:creationId xmlns:a16="http://schemas.microsoft.com/office/drawing/2014/main" id="{0BAEB7BC-5390-9AC5-7466-71295320EA1B}"/>
              </a:ext>
            </a:extLst>
          </p:cNvPr>
          <p:cNvSpPr>
            <a:spLocks noGrp="1"/>
          </p:cNvSpPr>
          <p:nvPr>
            <p:ph type="body" sz="quarter" idx="18" hasCustomPrompt="1"/>
          </p:nvPr>
        </p:nvSpPr>
        <p:spPr>
          <a:xfrm>
            <a:off x="6095999" y="1555728"/>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dirty="0"/>
              <a:t>First Name Last Name</a:t>
            </a:r>
          </a:p>
        </p:txBody>
      </p:sp>
      <p:sp>
        <p:nvSpPr>
          <p:cNvPr id="3" name="Text Placeholder 25">
            <a:extLst>
              <a:ext uri="{FF2B5EF4-FFF2-40B4-BE49-F238E27FC236}">
                <a16:creationId xmlns:a16="http://schemas.microsoft.com/office/drawing/2014/main" id="{9D50F18D-094A-3F34-2332-8184FB028097}"/>
              </a:ext>
            </a:extLst>
          </p:cNvPr>
          <p:cNvSpPr>
            <a:spLocks noGrp="1"/>
          </p:cNvSpPr>
          <p:nvPr>
            <p:ph type="body" sz="quarter" idx="19" hasCustomPrompt="1"/>
          </p:nvPr>
        </p:nvSpPr>
        <p:spPr>
          <a:xfrm>
            <a:off x="6096000" y="1944332"/>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10" name="Text Placeholder 25">
            <a:extLst>
              <a:ext uri="{FF2B5EF4-FFF2-40B4-BE49-F238E27FC236}">
                <a16:creationId xmlns:a16="http://schemas.microsoft.com/office/drawing/2014/main" id="{D6B49A9E-56E0-4B96-274E-AE9407060A32}"/>
              </a:ext>
            </a:extLst>
          </p:cNvPr>
          <p:cNvSpPr>
            <a:spLocks noGrp="1"/>
          </p:cNvSpPr>
          <p:nvPr>
            <p:ph type="body" sz="quarter" idx="20" hasCustomPrompt="1"/>
          </p:nvPr>
        </p:nvSpPr>
        <p:spPr>
          <a:xfrm>
            <a:off x="6095999" y="2481013"/>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dirty="0"/>
              <a:t>First Name Last Name</a:t>
            </a:r>
          </a:p>
        </p:txBody>
      </p:sp>
      <p:sp>
        <p:nvSpPr>
          <p:cNvPr id="11" name="Text Placeholder 25">
            <a:extLst>
              <a:ext uri="{FF2B5EF4-FFF2-40B4-BE49-F238E27FC236}">
                <a16:creationId xmlns:a16="http://schemas.microsoft.com/office/drawing/2014/main" id="{C839A827-042A-45CF-EC5F-3EEC0A042885}"/>
              </a:ext>
            </a:extLst>
          </p:cNvPr>
          <p:cNvSpPr>
            <a:spLocks noGrp="1"/>
          </p:cNvSpPr>
          <p:nvPr>
            <p:ph type="body" sz="quarter" idx="21" hasCustomPrompt="1"/>
          </p:nvPr>
        </p:nvSpPr>
        <p:spPr>
          <a:xfrm>
            <a:off x="6096000" y="2869617"/>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13" name="Text Placeholder 25">
            <a:extLst>
              <a:ext uri="{FF2B5EF4-FFF2-40B4-BE49-F238E27FC236}">
                <a16:creationId xmlns:a16="http://schemas.microsoft.com/office/drawing/2014/main" id="{B156D5DE-348A-5814-3D63-99B7A7AD7CEC}"/>
              </a:ext>
            </a:extLst>
          </p:cNvPr>
          <p:cNvSpPr>
            <a:spLocks noGrp="1"/>
          </p:cNvSpPr>
          <p:nvPr>
            <p:ph type="body" sz="quarter" idx="22" hasCustomPrompt="1"/>
          </p:nvPr>
        </p:nvSpPr>
        <p:spPr>
          <a:xfrm>
            <a:off x="6095999" y="3395413"/>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dirty="0"/>
              <a:t>First Name Last Name</a:t>
            </a:r>
          </a:p>
        </p:txBody>
      </p:sp>
      <p:sp>
        <p:nvSpPr>
          <p:cNvPr id="14" name="Text Placeholder 25">
            <a:extLst>
              <a:ext uri="{FF2B5EF4-FFF2-40B4-BE49-F238E27FC236}">
                <a16:creationId xmlns:a16="http://schemas.microsoft.com/office/drawing/2014/main" id="{0D022B4F-445B-C68B-7D4E-1637811ADEF3}"/>
              </a:ext>
            </a:extLst>
          </p:cNvPr>
          <p:cNvSpPr>
            <a:spLocks noGrp="1"/>
          </p:cNvSpPr>
          <p:nvPr>
            <p:ph type="body" sz="quarter" idx="23" hasCustomPrompt="1"/>
          </p:nvPr>
        </p:nvSpPr>
        <p:spPr>
          <a:xfrm>
            <a:off x="6096000" y="3784017"/>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15" name="Text Placeholder 25">
            <a:extLst>
              <a:ext uri="{FF2B5EF4-FFF2-40B4-BE49-F238E27FC236}">
                <a16:creationId xmlns:a16="http://schemas.microsoft.com/office/drawing/2014/main" id="{54D46402-2D58-540B-47B8-CA3E0CE9B427}"/>
              </a:ext>
            </a:extLst>
          </p:cNvPr>
          <p:cNvSpPr>
            <a:spLocks noGrp="1"/>
          </p:cNvSpPr>
          <p:nvPr>
            <p:ph type="body" sz="quarter" idx="24" hasCustomPrompt="1"/>
          </p:nvPr>
        </p:nvSpPr>
        <p:spPr>
          <a:xfrm>
            <a:off x="6095999" y="4309813"/>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dirty="0"/>
              <a:t>First Name Last Name</a:t>
            </a:r>
          </a:p>
        </p:txBody>
      </p:sp>
      <p:sp>
        <p:nvSpPr>
          <p:cNvPr id="16" name="Text Placeholder 25">
            <a:extLst>
              <a:ext uri="{FF2B5EF4-FFF2-40B4-BE49-F238E27FC236}">
                <a16:creationId xmlns:a16="http://schemas.microsoft.com/office/drawing/2014/main" id="{909AFB5E-0CCE-C809-D6E8-F711323BBCB0}"/>
              </a:ext>
            </a:extLst>
          </p:cNvPr>
          <p:cNvSpPr>
            <a:spLocks noGrp="1"/>
          </p:cNvSpPr>
          <p:nvPr>
            <p:ph type="body" sz="quarter" idx="25" hasCustomPrompt="1"/>
          </p:nvPr>
        </p:nvSpPr>
        <p:spPr>
          <a:xfrm>
            <a:off x="6096000" y="4698417"/>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17" name="Text Placeholder 25">
            <a:extLst>
              <a:ext uri="{FF2B5EF4-FFF2-40B4-BE49-F238E27FC236}">
                <a16:creationId xmlns:a16="http://schemas.microsoft.com/office/drawing/2014/main" id="{7902C37C-44BB-6725-15F0-5B312B8F53A4}"/>
              </a:ext>
            </a:extLst>
          </p:cNvPr>
          <p:cNvSpPr>
            <a:spLocks noGrp="1"/>
          </p:cNvSpPr>
          <p:nvPr>
            <p:ph type="body" sz="quarter" idx="26" hasCustomPrompt="1"/>
          </p:nvPr>
        </p:nvSpPr>
        <p:spPr>
          <a:xfrm>
            <a:off x="6095999" y="5224213"/>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dirty="0"/>
              <a:t>First Name Last Name</a:t>
            </a:r>
          </a:p>
        </p:txBody>
      </p:sp>
      <p:sp>
        <p:nvSpPr>
          <p:cNvPr id="18" name="Text Placeholder 25">
            <a:extLst>
              <a:ext uri="{FF2B5EF4-FFF2-40B4-BE49-F238E27FC236}">
                <a16:creationId xmlns:a16="http://schemas.microsoft.com/office/drawing/2014/main" id="{DA285015-17FB-D5F3-0FEE-0E501CFF31C7}"/>
              </a:ext>
            </a:extLst>
          </p:cNvPr>
          <p:cNvSpPr>
            <a:spLocks noGrp="1"/>
          </p:cNvSpPr>
          <p:nvPr>
            <p:ph type="body" sz="quarter" idx="27" hasCustomPrompt="1"/>
          </p:nvPr>
        </p:nvSpPr>
        <p:spPr>
          <a:xfrm>
            <a:off x="6096000" y="5612817"/>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Tree>
    <p:extLst>
      <p:ext uri="{BB962C8B-B14F-4D97-AF65-F5344CB8AC3E}">
        <p14:creationId xmlns:p14="http://schemas.microsoft.com/office/powerpoint/2010/main" val="419380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s + Photos">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E6679F5-96E0-BD70-31C0-10209E37E0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87" y="1121892"/>
            <a:ext cx="204932" cy="111187"/>
          </a:xfrm>
          <a:prstGeom prst="rect">
            <a:avLst/>
          </a:prstGeom>
        </p:spPr>
      </p:pic>
      <p:sp>
        <p:nvSpPr>
          <p:cNvPr id="2" name="Rectangle 1">
            <a:extLst>
              <a:ext uri="{FF2B5EF4-FFF2-40B4-BE49-F238E27FC236}">
                <a16:creationId xmlns:a16="http://schemas.microsoft.com/office/drawing/2014/main" id="{51C0E34B-ADAF-5729-D4BB-8242DF08681C}"/>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5424ED4-DC11-C4BE-7E39-90ABA7CBE9C8}"/>
              </a:ext>
            </a:extLst>
          </p:cNvPr>
          <p:cNvSpPr>
            <a:spLocks noGrp="1"/>
          </p:cNvSpPr>
          <p:nvPr>
            <p:ph type="title" hasCustomPrompt="1"/>
          </p:nvPr>
        </p:nvSpPr>
        <p:spPr>
          <a:xfrm>
            <a:off x="1546272" y="3221250"/>
            <a:ext cx="2374087" cy="415498"/>
          </a:xfrm>
        </p:spPr>
        <p:txBody>
          <a:bodyPr wrap="square" lIns="0" tIns="0" rIns="0" bIns="0" anchor="ctr" anchorCtr="0">
            <a:spAutoFit/>
          </a:bodyPr>
          <a:lstStyle>
            <a:lvl1pPr>
              <a:defRPr sz="3000" b="0" i="0">
                <a:solidFill>
                  <a:schemeClr val="tx1"/>
                </a:solidFill>
                <a:latin typeface="+mj-lt"/>
                <a:cs typeface="Arial" panose="020B0604020202020204" pitchFamily="34" charset="0"/>
              </a:defRPr>
            </a:lvl1pPr>
          </a:lstStyle>
          <a:p>
            <a:r>
              <a:rPr lang="en-US" dirty="0"/>
              <a:t>Presenters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12" name="Picture Placeholder 11">
            <a:extLst>
              <a:ext uri="{FF2B5EF4-FFF2-40B4-BE49-F238E27FC236}">
                <a16:creationId xmlns:a16="http://schemas.microsoft.com/office/drawing/2014/main" id="{D261CC1D-7F2D-4848-1C30-F2077CBE2E44}"/>
              </a:ext>
            </a:extLst>
          </p:cNvPr>
          <p:cNvSpPr>
            <a:spLocks noGrp="1"/>
          </p:cNvSpPr>
          <p:nvPr>
            <p:ph type="pic" sz="quarter" idx="13"/>
          </p:nvPr>
        </p:nvSpPr>
        <p:spPr>
          <a:xfrm>
            <a:off x="4708529" y="957379"/>
            <a:ext cx="1281551" cy="1282824"/>
          </a:xfrm>
          <a:prstGeom prst="ellipse">
            <a:avLst/>
          </a:prstGeom>
          <a:noFill/>
          <a:ln>
            <a:noFill/>
          </a:ln>
        </p:spPr>
        <p:txBody>
          <a:bodyPr/>
          <a:lstStyle>
            <a:lvl1pPr>
              <a:defRPr>
                <a:ln>
                  <a:solidFill>
                    <a:schemeClr val="tx1"/>
                  </a:solidFill>
                </a:ln>
              </a:defRPr>
            </a:lvl1pPr>
          </a:lstStyle>
          <a:p>
            <a:r>
              <a:rPr lang="en-US"/>
              <a:t>Click icon to add picture</a:t>
            </a:r>
          </a:p>
        </p:txBody>
      </p:sp>
      <p:sp>
        <p:nvSpPr>
          <p:cNvPr id="26" name="Text Placeholder 25">
            <a:extLst>
              <a:ext uri="{FF2B5EF4-FFF2-40B4-BE49-F238E27FC236}">
                <a16:creationId xmlns:a16="http://schemas.microsoft.com/office/drawing/2014/main" id="{3C14D216-E1B1-A358-CA37-4B947BE48A9F}"/>
              </a:ext>
            </a:extLst>
          </p:cNvPr>
          <p:cNvSpPr>
            <a:spLocks noGrp="1"/>
          </p:cNvSpPr>
          <p:nvPr>
            <p:ph type="body" sz="quarter" idx="16" hasCustomPrompt="1"/>
          </p:nvPr>
        </p:nvSpPr>
        <p:spPr>
          <a:xfrm>
            <a:off x="4208076" y="2521673"/>
            <a:ext cx="2282457"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27" name="Text Placeholder 25">
            <a:extLst>
              <a:ext uri="{FF2B5EF4-FFF2-40B4-BE49-F238E27FC236}">
                <a16:creationId xmlns:a16="http://schemas.microsoft.com/office/drawing/2014/main" id="{5B45C0F9-ABF4-F36B-5286-D8AC0D135321}"/>
              </a:ext>
            </a:extLst>
          </p:cNvPr>
          <p:cNvSpPr>
            <a:spLocks noGrp="1"/>
          </p:cNvSpPr>
          <p:nvPr>
            <p:ph type="body" sz="quarter" idx="17" hasCustomPrompt="1"/>
          </p:nvPr>
        </p:nvSpPr>
        <p:spPr>
          <a:xfrm>
            <a:off x="4312281" y="28907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35" name="Picture Placeholder 11">
            <a:extLst>
              <a:ext uri="{FF2B5EF4-FFF2-40B4-BE49-F238E27FC236}">
                <a16:creationId xmlns:a16="http://schemas.microsoft.com/office/drawing/2014/main" id="{0694C6C1-6799-95CB-564F-8811DA6442B6}"/>
              </a:ext>
            </a:extLst>
          </p:cNvPr>
          <p:cNvSpPr>
            <a:spLocks noGrp="1"/>
          </p:cNvSpPr>
          <p:nvPr>
            <p:ph type="pic" sz="quarter" idx="25"/>
          </p:nvPr>
        </p:nvSpPr>
        <p:spPr>
          <a:xfrm>
            <a:off x="7215273" y="957379"/>
            <a:ext cx="1281551" cy="1282824"/>
          </a:xfrm>
          <a:prstGeom prst="ellipse">
            <a:avLst/>
          </a:prstGeom>
          <a:noFill/>
          <a:ln>
            <a:noFill/>
          </a:ln>
        </p:spPr>
        <p:txBody>
          <a:bodyPr/>
          <a:lstStyle>
            <a:lvl1pPr>
              <a:defRPr>
                <a:ln>
                  <a:solidFill>
                    <a:schemeClr val="tx1"/>
                  </a:solidFill>
                </a:ln>
              </a:defRPr>
            </a:lvl1pPr>
          </a:lstStyle>
          <a:p>
            <a:r>
              <a:rPr lang="en-US"/>
              <a:t>Click icon to add picture</a:t>
            </a:r>
          </a:p>
        </p:txBody>
      </p:sp>
      <p:sp>
        <p:nvSpPr>
          <p:cNvPr id="31" name="Text Placeholder 25">
            <a:extLst>
              <a:ext uri="{FF2B5EF4-FFF2-40B4-BE49-F238E27FC236}">
                <a16:creationId xmlns:a16="http://schemas.microsoft.com/office/drawing/2014/main" id="{C0A215AB-AB65-FFB7-0F00-38FCF35560D1}"/>
              </a:ext>
            </a:extLst>
          </p:cNvPr>
          <p:cNvSpPr>
            <a:spLocks noGrp="1"/>
          </p:cNvSpPr>
          <p:nvPr>
            <p:ph type="body" sz="quarter" idx="21" hasCustomPrompt="1"/>
          </p:nvPr>
        </p:nvSpPr>
        <p:spPr>
          <a:xfrm>
            <a:off x="6714820" y="2521673"/>
            <a:ext cx="2282457"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32" name="Text Placeholder 25">
            <a:extLst>
              <a:ext uri="{FF2B5EF4-FFF2-40B4-BE49-F238E27FC236}">
                <a16:creationId xmlns:a16="http://schemas.microsoft.com/office/drawing/2014/main" id="{C4AF98F5-F58E-A2ED-7F29-E2F6D5E90D94}"/>
              </a:ext>
            </a:extLst>
          </p:cNvPr>
          <p:cNvSpPr>
            <a:spLocks noGrp="1"/>
          </p:cNvSpPr>
          <p:nvPr>
            <p:ph type="body" sz="quarter" idx="22" hasCustomPrompt="1"/>
          </p:nvPr>
        </p:nvSpPr>
        <p:spPr>
          <a:xfrm>
            <a:off x="6819025" y="28907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36" name="Picture Placeholder 11">
            <a:extLst>
              <a:ext uri="{FF2B5EF4-FFF2-40B4-BE49-F238E27FC236}">
                <a16:creationId xmlns:a16="http://schemas.microsoft.com/office/drawing/2014/main" id="{88FB6509-0D93-6611-D7C7-6FD26DE6261F}"/>
              </a:ext>
            </a:extLst>
          </p:cNvPr>
          <p:cNvSpPr>
            <a:spLocks noGrp="1"/>
          </p:cNvSpPr>
          <p:nvPr>
            <p:ph type="pic" sz="quarter" idx="26"/>
          </p:nvPr>
        </p:nvSpPr>
        <p:spPr>
          <a:xfrm>
            <a:off x="9729291" y="957379"/>
            <a:ext cx="1281551" cy="1282824"/>
          </a:xfrm>
          <a:prstGeom prst="ellipse">
            <a:avLst/>
          </a:prstGeom>
          <a:noFill/>
          <a:ln>
            <a:noFill/>
          </a:ln>
        </p:spPr>
        <p:txBody>
          <a:bodyPr/>
          <a:lstStyle>
            <a:lvl1pPr>
              <a:defRPr>
                <a:ln>
                  <a:solidFill>
                    <a:schemeClr val="tx1"/>
                  </a:solidFill>
                </a:ln>
              </a:defRPr>
            </a:lvl1pPr>
          </a:lstStyle>
          <a:p>
            <a:r>
              <a:rPr lang="en-US"/>
              <a:t>Click icon to add picture</a:t>
            </a:r>
          </a:p>
        </p:txBody>
      </p:sp>
      <p:sp>
        <p:nvSpPr>
          <p:cNvPr id="33" name="Text Placeholder 25">
            <a:extLst>
              <a:ext uri="{FF2B5EF4-FFF2-40B4-BE49-F238E27FC236}">
                <a16:creationId xmlns:a16="http://schemas.microsoft.com/office/drawing/2014/main" id="{5BEE588D-762B-2369-368B-C2FCD001C7D2}"/>
              </a:ext>
            </a:extLst>
          </p:cNvPr>
          <p:cNvSpPr>
            <a:spLocks noGrp="1"/>
          </p:cNvSpPr>
          <p:nvPr>
            <p:ph type="body" sz="quarter" idx="23" hasCustomPrompt="1"/>
          </p:nvPr>
        </p:nvSpPr>
        <p:spPr>
          <a:xfrm>
            <a:off x="9228838" y="2521673"/>
            <a:ext cx="2282457"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34" name="Text Placeholder 25">
            <a:extLst>
              <a:ext uri="{FF2B5EF4-FFF2-40B4-BE49-F238E27FC236}">
                <a16:creationId xmlns:a16="http://schemas.microsoft.com/office/drawing/2014/main" id="{3F1D34FC-6675-3EEB-E38D-CE1261756F15}"/>
              </a:ext>
            </a:extLst>
          </p:cNvPr>
          <p:cNvSpPr>
            <a:spLocks noGrp="1"/>
          </p:cNvSpPr>
          <p:nvPr>
            <p:ph type="body" sz="quarter" idx="24" hasCustomPrompt="1"/>
          </p:nvPr>
        </p:nvSpPr>
        <p:spPr>
          <a:xfrm>
            <a:off x="9333043" y="28907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37" name="Picture Placeholder 11">
            <a:extLst>
              <a:ext uri="{FF2B5EF4-FFF2-40B4-BE49-F238E27FC236}">
                <a16:creationId xmlns:a16="http://schemas.microsoft.com/office/drawing/2014/main" id="{A3517DE7-74E1-B2E5-6C8E-DDBEB1AB36F8}"/>
              </a:ext>
            </a:extLst>
          </p:cNvPr>
          <p:cNvSpPr>
            <a:spLocks noGrp="1"/>
          </p:cNvSpPr>
          <p:nvPr>
            <p:ph type="pic" sz="quarter" idx="27"/>
          </p:nvPr>
        </p:nvSpPr>
        <p:spPr>
          <a:xfrm>
            <a:off x="4708529" y="3700579"/>
            <a:ext cx="1281551" cy="1282824"/>
          </a:xfrm>
          <a:prstGeom prst="ellipse">
            <a:avLst/>
          </a:prstGeom>
          <a:noFill/>
          <a:ln>
            <a:noFill/>
          </a:ln>
        </p:spPr>
        <p:txBody>
          <a:bodyPr/>
          <a:lstStyle>
            <a:lvl1pPr>
              <a:defRPr>
                <a:ln>
                  <a:solidFill>
                    <a:schemeClr val="tx1"/>
                  </a:solidFill>
                </a:ln>
              </a:defRPr>
            </a:lvl1pPr>
          </a:lstStyle>
          <a:p>
            <a:r>
              <a:rPr lang="en-US"/>
              <a:t>Click icon to add picture</a:t>
            </a:r>
          </a:p>
        </p:txBody>
      </p:sp>
      <p:sp>
        <p:nvSpPr>
          <p:cNvPr id="38" name="Text Placeholder 25">
            <a:extLst>
              <a:ext uri="{FF2B5EF4-FFF2-40B4-BE49-F238E27FC236}">
                <a16:creationId xmlns:a16="http://schemas.microsoft.com/office/drawing/2014/main" id="{68637E61-96FE-6C26-A5D3-761BBE2D0040}"/>
              </a:ext>
            </a:extLst>
          </p:cNvPr>
          <p:cNvSpPr>
            <a:spLocks noGrp="1"/>
          </p:cNvSpPr>
          <p:nvPr>
            <p:ph type="body" sz="quarter" idx="28" hasCustomPrompt="1"/>
          </p:nvPr>
        </p:nvSpPr>
        <p:spPr>
          <a:xfrm>
            <a:off x="4208077" y="5264872"/>
            <a:ext cx="2282456"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39" name="Text Placeholder 25">
            <a:extLst>
              <a:ext uri="{FF2B5EF4-FFF2-40B4-BE49-F238E27FC236}">
                <a16:creationId xmlns:a16="http://schemas.microsoft.com/office/drawing/2014/main" id="{F2EEA79E-A7F6-0349-F912-3FAEA0CF6B60}"/>
              </a:ext>
            </a:extLst>
          </p:cNvPr>
          <p:cNvSpPr>
            <a:spLocks noGrp="1"/>
          </p:cNvSpPr>
          <p:nvPr>
            <p:ph type="body" sz="quarter" idx="29" hasCustomPrompt="1"/>
          </p:nvPr>
        </p:nvSpPr>
        <p:spPr>
          <a:xfrm>
            <a:off x="4312281" y="56339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44" name="Picture Placeholder 11">
            <a:extLst>
              <a:ext uri="{FF2B5EF4-FFF2-40B4-BE49-F238E27FC236}">
                <a16:creationId xmlns:a16="http://schemas.microsoft.com/office/drawing/2014/main" id="{359479E4-F628-B7AB-2E1E-A8FED7F7DC86}"/>
              </a:ext>
            </a:extLst>
          </p:cNvPr>
          <p:cNvSpPr>
            <a:spLocks noGrp="1"/>
          </p:cNvSpPr>
          <p:nvPr>
            <p:ph type="pic" sz="quarter" idx="34"/>
          </p:nvPr>
        </p:nvSpPr>
        <p:spPr>
          <a:xfrm>
            <a:off x="7215273" y="3700579"/>
            <a:ext cx="1281551" cy="1282824"/>
          </a:xfrm>
          <a:prstGeom prst="ellipse">
            <a:avLst/>
          </a:prstGeom>
          <a:noFill/>
          <a:ln>
            <a:noFill/>
          </a:ln>
        </p:spPr>
        <p:txBody>
          <a:bodyPr/>
          <a:lstStyle>
            <a:lvl1pPr>
              <a:defRPr>
                <a:ln>
                  <a:solidFill>
                    <a:schemeClr val="tx1"/>
                  </a:solidFill>
                </a:ln>
              </a:defRPr>
            </a:lvl1pPr>
          </a:lstStyle>
          <a:p>
            <a:r>
              <a:rPr lang="en-US"/>
              <a:t>Click icon to add picture</a:t>
            </a:r>
          </a:p>
        </p:txBody>
      </p:sp>
      <p:sp>
        <p:nvSpPr>
          <p:cNvPr id="40" name="Text Placeholder 25">
            <a:extLst>
              <a:ext uri="{FF2B5EF4-FFF2-40B4-BE49-F238E27FC236}">
                <a16:creationId xmlns:a16="http://schemas.microsoft.com/office/drawing/2014/main" id="{35B95967-E66B-2F6E-7AF1-DC372602028F}"/>
              </a:ext>
            </a:extLst>
          </p:cNvPr>
          <p:cNvSpPr>
            <a:spLocks noGrp="1"/>
          </p:cNvSpPr>
          <p:nvPr>
            <p:ph type="body" sz="quarter" idx="30" hasCustomPrompt="1"/>
          </p:nvPr>
        </p:nvSpPr>
        <p:spPr>
          <a:xfrm>
            <a:off x="6714820" y="5264873"/>
            <a:ext cx="2282456"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41" name="Text Placeholder 25">
            <a:extLst>
              <a:ext uri="{FF2B5EF4-FFF2-40B4-BE49-F238E27FC236}">
                <a16:creationId xmlns:a16="http://schemas.microsoft.com/office/drawing/2014/main" id="{C08D11D5-33A7-D5EF-A135-B14C00E9CFB9}"/>
              </a:ext>
            </a:extLst>
          </p:cNvPr>
          <p:cNvSpPr>
            <a:spLocks noGrp="1"/>
          </p:cNvSpPr>
          <p:nvPr>
            <p:ph type="body" sz="quarter" idx="31" hasCustomPrompt="1"/>
          </p:nvPr>
        </p:nvSpPr>
        <p:spPr>
          <a:xfrm>
            <a:off x="6819025" y="56339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45" name="Picture Placeholder 11">
            <a:extLst>
              <a:ext uri="{FF2B5EF4-FFF2-40B4-BE49-F238E27FC236}">
                <a16:creationId xmlns:a16="http://schemas.microsoft.com/office/drawing/2014/main" id="{D1F1A066-CE4D-8C28-3E0D-497AFB2F5016}"/>
              </a:ext>
            </a:extLst>
          </p:cNvPr>
          <p:cNvSpPr>
            <a:spLocks noGrp="1"/>
          </p:cNvSpPr>
          <p:nvPr>
            <p:ph type="pic" sz="quarter" idx="35"/>
          </p:nvPr>
        </p:nvSpPr>
        <p:spPr>
          <a:xfrm>
            <a:off x="9729291" y="3700579"/>
            <a:ext cx="1281551" cy="1282824"/>
          </a:xfrm>
          <a:prstGeom prst="ellipse">
            <a:avLst/>
          </a:prstGeom>
          <a:noFill/>
          <a:ln>
            <a:noFill/>
          </a:ln>
        </p:spPr>
        <p:txBody>
          <a:bodyPr/>
          <a:lstStyle>
            <a:lvl1pPr>
              <a:defRPr>
                <a:ln>
                  <a:solidFill>
                    <a:schemeClr val="tx1"/>
                  </a:solidFill>
                </a:ln>
              </a:defRPr>
            </a:lvl1pPr>
          </a:lstStyle>
          <a:p>
            <a:r>
              <a:rPr lang="en-US"/>
              <a:t>Click icon to add picture</a:t>
            </a:r>
          </a:p>
        </p:txBody>
      </p:sp>
      <p:sp>
        <p:nvSpPr>
          <p:cNvPr id="42" name="Text Placeholder 25">
            <a:extLst>
              <a:ext uri="{FF2B5EF4-FFF2-40B4-BE49-F238E27FC236}">
                <a16:creationId xmlns:a16="http://schemas.microsoft.com/office/drawing/2014/main" id="{B8DB5B98-DAD6-5F37-B7AB-9449750ED22F}"/>
              </a:ext>
            </a:extLst>
          </p:cNvPr>
          <p:cNvSpPr>
            <a:spLocks noGrp="1"/>
          </p:cNvSpPr>
          <p:nvPr>
            <p:ph type="body" sz="quarter" idx="32" hasCustomPrompt="1"/>
          </p:nvPr>
        </p:nvSpPr>
        <p:spPr>
          <a:xfrm>
            <a:off x="9228838" y="5264873"/>
            <a:ext cx="2282456"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43" name="Text Placeholder 25">
            <a:extLst>
              <a:ext uri="{FF2B5EF4-FFF2-40B4-BE49-F238E27FC236}">
                <a16:creationId xmlns:a16="http://schemas.microsoft.com/office/drawing/2014/main" id="{B257F93C-060F-119F-E4CF-ED6B9BE34427}"/>
              </a:ext>
            </a:extLst>
          </p:cNvPr>
          <p:cNvSpPr>
            <a:spLocks noGrp="1"/>
          </p:cNvSpPr>
          <p:nvPr>
            <p:ph type="body" sz="quarter" idx="33" hasCustomPrompt="1"/>
          </p:nvPr>
        </p:nvSpPr>
        <p:spPr>
          <a:xfrm>
            <a:off x="9333043" y="56339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Tree>
    <p:extLst>
      <p:ext uri="{BB962C8B-B14F-4D97-AF65-F5344CB8AC3E}">
        <p14:creationId xmlns:p14="http://schemas.microsoft.com/office/powerpoint/2010/main" val="388423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resenters + Photos">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ADA161-70AD-0048-BCB5-3D0F957584BF}"/>
              </a:ext>
            </a:extLst>
          </p:cNvPr>
          <p:cNvSpPr/>
          <p:nvPr userDrawn="1"/>
        </p:nvSpPr>
        <p:spPr>
          <a:xfrm>
            <a:off x="4979962" y="0"/>
            <a:ext cx="7210333"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8FAA33DE-F0FD-4B48-80E7-86C5E3CFFC7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1" r="66561"/>
          <a:stretch/>
        </p:blipFill>
        <p:spPr>
          <a:xfrm>
            <a:off x="228927" y="257724"/>
            <a:ext cx="472818" cy="699655"/>
          </a:xfrm>
          <a:prstGeom prst="rect">
            <a:avLst/>
          </a:prstGeom>
        </p:spPr>
      </p:pic>
      <p:cxnSp>
        <p:nvCxnSpPr>
          <p:cNvPr id="4" name="Straight Connector 3">
            <a:extLst>
              <a:ext uri="{FF2B5EF4-FFF2-40B4-BE49-F238E27FC236}">
                <a16:creationId xmlns:a16="http://schemas.microsoft.com/office/drawing/2014/main" id="{988D8D22-ABF4-BE7C-837B-CE221BD442E4}"/>
              </a:ext>
            </a:extLst>
          </p:cNvPr>
          <p:cNvCxnSpPr>
            <a:cxnSpLocks/>
          </p:cNvCxnSpPr>
          <p:nvPr userDrawn="1"/>
        </p:nvCxnSpPr>
        <p:spPr>
          <a:xfrm flipH="1">
            <a:off x="430454" y="1135781"/>
            <a:ext cx="567" cy="495393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DE3DDCD-5819-0920-274A-60776EE3BB97}"/>
              </a:ext>
            </a:extLst>
          </p:cNvPr>
          <p:cNvSpPr/>
          <p:nvPr userDrawn="1"/>
        </p:nvSpPr>
        <p:spPr>
          <a:xfrm>
            <a:off x="351878" y="6008053"/>
            <a:ext cx="157719" cy="15771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363FA833-6711-42C4-C7DE-26443AA8C00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3" name="Rectangle 2">
            <a:extLst>
              <a:ext uri="{FF2B5EF4-FFF2-40B4-BE49-F238E27FC236}">
                <a16:creationId xmlns:a16="http://schemas.microsoft.com/office/drawing/2014/main" id="{16D2FF26-D927-0055-36DB-3D9499EE44AF}"/>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4633C6-3B1F-3456-83C4-E2E4F385A1EC}"/>
              </a:ext>
            </a:extLst>
          </p:cNvPr>
          <p:cNvSpPr>
            <a:spLocks noGrp="1"/>
          </p:cNvSpPr>
          <p:nvPr>
            <p:ph type="title" hasCustomPrompt="1"/>
          </p:nvPr>
        </p:nvSpPr>
        <p:spPr>
          <a:xfrm>
            <a:off x="1355808" y="3221250"/>
            <a:ext cx="2931145" cy="415498"/>
          </a:xfrm>
        </p:spPr>
        <p:txBody>
          <a:bodyPr wrap="square" lIns="0" tIns="0" rIns="0" bIns="0" anchor="ctr" anchorCtr="0">
            <a:spAutoFit/>
          </a:bodyPr>
          <a:lstStyle>
            <a:lvl1pPr>
              <a:defRPr sz="3000" b="0" i="0">
                <a:solidFill>
                  <a:schemeClr val="bg1"/>
                </a:solidFill>
                <a:latin typeface="Arial" panose="020B0604020202020204" pitchFamily="34" charset="0"/>
                <a:cs typeface="Arial" panose="020B0604020202020204" pitchFamily="34" charset="0"/>
              </a:defRPr>
            </a:lvl1pPr>
          </a:lstStyle>
          <a:p>
            <a:r>
              <a:rPr lang="en-US" dirty="0"/>
              <a:t>Presenters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12" name="Picture Placeholder 11">
            <a:extLst>
              <a:ext uri="{FF2B5EF4-FFF2-40B4-BE49-F238E27FC236}">
                <a16:creationId xmlns:a16="http://schemas.microsoft.com/office/drawing/2014/main" id="{D261CC1D-7F2D-4848-1C30-F2077CBE2E44}"/>
              </a:ext>
            </a:extLst>
          </p:cNvPr>
          <p:cNvSpPr>
            <a:spLocks noGrp="1"/>
          </p:cNvSpPr>
          <p:nvPr>
            <p:ph type="pic" sz="quarter" idx="13"/>
          </p:nvPr>
        </p:nvSpPr>
        <p:spPr>
          <a:xfrm>
            <a:off x="6693544" y="957379"/>
            <a:ext cx="1281551" cy="1282824"/>
          </a:xfrm>
          <a:prstGeom prst="ellipse">
            <a:avLst/>
          </a:prstGeom>
          <a:noFill/>
          <a:ln>
            <a:noFill/>
          </a:ln>
        </p:spPr>
        <p:txBody>
          <a:bodyPr/>
          <a:lstStyle>
            <a:lvl1pPr>
              <a:defRPr>
                <a:ln>
                  <a:solidFill>
                    <a:schemeClr val="tx1"/>
                  </a:solidFill>
                </a:ln>
              </a:defRPr>
            </a:lvl1pPr>
          </a:lstStyle>
          <a:p>
            <a:r>
              <a:rPr lang="en-US"/>
              <a:t>Click icon to add picture</a:t>
            </a:r>
            <a:endParaRPr lang="en-US" dirty="0"/>
          </a:p>
        </p:txBody>
      </p:sp>
      <p:sp>
        <p:nvSpPr>
          <p:cNvPr id="26" name="Text Placeholder 25">
            <a:extLst>
              <a:ext uri="{FF2B5EF4-FFF2-40B4-BE49-F238E27FC236}">
                <a16:creationId xmlns:a16="http://schemas.microsoft.com/office/drawing/2014/main" id="{3C14D216-E1B1-A358-CA37-4B947BE48A9F}"/>
              </a:ext>
            </a:extLst>
          </p:cNvPr>
          <p:cNvSpPr>
            <a:spLocks noGrp="1"/>
          </p:cNvSpPr>
          <p:nvPr>
            <p:ph type="body" sz="quarter" idx="16" hasCustomPrompt="1"/>
          </p:nvPr>
        </p:nvSpPr>
        <p:spPr>
          <a:xfrm>
            <a:off x="6193091" y="2521673"/>
            <a:ext cx="2282457"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27" name="Text Placeholder 25">
            <a:extLst>
              <a:ext uri="{FF2B5EF4-FFF2-40B4-BE49-F238E27FC236}">
                <a16:creationId xmlns:a16="http://schemas.microsoft.com/office/drawing/2014/main" id="{5B45C0F9-ABF4-F36B-5286-D8AC0D135321}"/>
              </a:ext>
            </a:extLst>
          </p:cNvPr>
          <p:cNvSpPr>
            <a:spLocks noGrp="1"/>
          </p:cNvSpPr>
          <p:nvPr>
            <p:ph type="body" sz="quarter" idx="17" hasCustomPrompt="1"/>
          </p:nvPr>
        </p:nvSpPr>
        <p:spPr>
          <a:xfrm>
            <a:off x="6297296" y="28907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35" name="Picture Placeholder 11">
            <a:extLst>
              <a:ext uri="{FF2B5EF4-FFF2-40B4-BE49-F238E27FC236}">
                <a16:creationId xmlns:a16="http://schemas.microsoft.com/office/drawing/2014/main" id="{0694C6C1-6799-95CB-564F-8811DA6442B6}"/>
              </a:ext>
            </a:extLst>
          </p:cNvPr>
          <p:cNvSpPr>
            <a:spLocks noGrp="1"/>
          </p:cNvSpPr>
          <p:nvPr>
            <p:ph type="pic" sz="quarter" idx="25"/>
          </p:nvPr>
        </p:nvSpPr>
        <p:spPr>
          <a:xfrm>
            <a:off x="9200288" y="957379"/>
            <a:ext cx="1281551" cy="1282824"/>
          </a:xfrm>
          <a:prstGeom prst="ellipse">
            <a:avLst/>
          </a:prstGeom>
          <a:noFill/>
          <a:ln>
            <a:noFill/>
          </a:ln>
        </p:spPr>
        <p:txBody>
          <a:bodyPr/>
          <a:lstStyle>
            <a:lvl1pPr>
              <a:defRPr>
                <a:ln>
                  <a:solidFill>
                    <a:schemeClr val="tx1"/>
                  </a:solidFill>
                </a:ln>
              </a:defRPr>
            </a:lvl1pPr>
          </a:lstStyle>
          <a:p>
            <a:r>
              <a:rPr lang="en-US"/>
              <a:t>Click icon to add picture</a:t>
            </a:r>
            <a:endParaRPr lang="en-US" dirty="0"/>
          </a:p>
        </p:txBody>
      </p:sp>
      <p:sp>
        <p:nvSpPr>
          <p:cNvPr id="31" name="Text Placeholder 25">
            <a:extLst>
              <a:ext uri="{FF2B5EF4-FFF2-40B4-BE49-F238E27FC236}">
                <a16:creationId xmlns:a16="http://schemas.microsoft.com/office/drawing/2014/main" id="{C0A215AB-AB65-FFB7-0F00-38FCF35560D1}"/>
              </a:ext>
            </a:extLst>
          </p:cNvPr>
          <p:cNvSpPr>
            <a:spLocks noGrp="1"/>
          </p:cNvSpPr>
          <p:nvPr>
            <p:ph type="body" sz="quarter" idx="21" hasCustomPrompt="1"/>
          </p:nvPr>
        </p:nvSpPr>
        <p:spPr>
          <a:xfrm>
            <a:off x="8699835" y="2521673"/>
            <a:ext cx="2282457"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32" name="Text Placeholder 25">
            <a:extLst>
              <a:ext uri="{FF2B5EF4-FFF2-40B4-BE49-F238E27FC236}">
                <a16:creationId xmlns:a16="http://schemas.microsoft.com/office/drawing/2014/main" id="{C4AF98F5-F58E-A2ED-7F29-E2F6D5E90D94}"/>
              </a:ext>
            </a:extLst>
          </p:cNvPr>
          <p:cNvSpPr>
            <a:spLocks noGrp="1"/>
          </p:cNvSpPr>
          <p:nvPr>
            <p:ph type="body" sz="quarter" idx="22" hasCustomPrompt="1"/>
          </p:nvPr>
        </p:nvSpPr>
        <p:spPr>
          <a:xfrm>
            <a:off x="8804040" y="28907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37" name="Picture Placeholder 11">
            <a:extLst>
              <a:ext uri="{FF2B5EF4-FFF2-40B4-BE49-F238E27FC236}">
                <a16:creationId xmlns:a16="http://schemas.microsoft.com/office/drawing/2014/main" id="{A3517DE7-74E1-B2E5-6C8E-DDBEB1AB36F8}"/>
              </a:ext>
            </a:extLst>
          </p:cNvPr>
          <p:cNvSpPr>
            <a:spLocks noGrp="1"/>
          </p:cNvSpPr>
          <p:nvPr>
            <p:ph type="pic" sz="quarter" idx="27"/>
          </p:nvPr>
        </p:nvSpPr>
        <p:spPr>
          <a:xfrm>
            <a:off x="6693544" y="3700579"/>
            <a:ext cx="1281551" cy="1282824"/>
          </a:xfrm>
          <a:prstGeom prst="ellipse">
            <a:avLst/>
          </a:prstGeom>
          <a:noFill/>
          <a:ln>
            <a:noFill/>
          </a:ln>
        </p:spPr>
        <p:txBody>
          <a:bodyPr/>
          <a:lstStyle>
            <a:lvl1pPr>
              <a:defRPr>
                <a:ln>
                  <a:solidFill>
                    <a:schemeClr val="tx1"/>
                  </a:solidFill>
                </a:ln>
              </a:defRPr>
            </a:lvl1pPr>
          </a:lstStyle>
          <a:p>
            <a:r>
              <a:rPr lang="en-US"/>
              <a:t>Click icon to add picture</a:t>
            </a:r>
            <a:endParaRPr lang="en-US" dirty="0"/>
          </a:p>
        </p:txBody>
      </p:sp>
      <p:sp>
        <p:nvSpPr>
          <p:cNvPr id="38" name="Text Placeholder 25">
            <a:extLst>
              <a:ext uri="{FF2B5EF4-FFF2-40B4-BE49-F238E27FC236}">
                <a16:creationId xmlns:a16="http://schemas.microsoft.com/office/drawing/2014/main" id="{68637E61-96FE-6C26-A5D3-761BBE2D0040}"/>
              </a:ext>
            </a:extLst>
          </p:cNvPr>
          <p:cNvSpPr>
            <a:spLocks noGrp="1"/>
          </p:cNvSpPr>
          <p:nvPr>
            <p:ph type="body" sz="quarter" idx="28" hasCustomPrompt="1"/>
          </p:nvPr>
        </p:nvSpPr>
        <p:spPr>
          <a:xfrm>
            <a:off x="6193091" y="5264873"/>
            <a:ext cx="2282456"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39" name="Text Placeholder 25">
            <a:extLst>
              <a:ext uri="{FF2B5EF4-FFF2-40B4-BE49-F238E27FC236}">
                <a16:creationId xmlns:a16="http://schemas.microsoft.com/office/drawing/2014/main" id="{F2EEA79E-A7F6-0349-F912-3FAEA0CF6B60}"/>
              </a:ext>
            </a:extLst>
          </p:cNvPr>
          <p:cNvSpPr>
            <a:spLocks noGrp="1"/>
          </p:cNvSpPr>
          <p:nvPr>
            <p:ph type="body" sz="quarter" idx="29" hasCustomPrompt="1"/>
          </p:nvPr>
        </p:nvSpPr>
        <p:spPr>
          <a:xfrm>
            <a:off x="6297296" y="56339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44" name="Picture Placeholder 11">
            <a:extLst>
              <a:ext uri="{FF2B5EF4-FFF2-40B4-BE49-F238E27FC236}">
                <a16:creationId xmlns:a16="http://schemas.microsoft.com/office/drawing/2014/main" id="{359479E4-F628-B7AB-2E1E-A8FED7F7DC86}"/>
              </a:ext>
            </a:extLst>
          </p:cNvPr>
          <p:cNvSpPr>
            <a:spLocks noGrp="1"/>
          </p:cNvSpPr>
          <p:nvPr>
            <p:ph type="pic" sz="quarter" idx="34"/>
          </p:nvPr>
        </p:nvSpPr>
        <p:spPr>
          <a:xfrm>
            <a:off x="9200288" y="3700579"/>
            <a:ext cx="1281551" cy="1282824"/>
          </a:xfrm>
          <a:prstGeom prst="ellipse">
            <a:avLst/>
          </a:prstGeom>
          <a:noFill/>
          <a:ln>
            <a:noFill/>
          </a:ln>
        </p:spPr>
        <p:txBody>
          <a:bodyPr/>
          <a:lstStyle>
            <a:lvl1pPr>
              <a:defRPr>
                <a:ln>
                  <a:solidFill>
                    <a:schemeClr val="tx1"/>
                  </a:solidFill>
                </a:ln>
              </a:defRPr>
            </a:lvl1pPr>
          </a:lstStyle>
          <a:p>
            <a:r>
              <a:rPr lang="en-US"/>
              <a:t>Click icon to add picture</a:t>
            </a:r>
            <a:endParaRPr lang="en-US" dirty="0"/>
          </a:p>
        </p:txBody>
      </p:sp>
      <p:sp>
        <p:nvSpPr>
          <p:cNvPr id="40" name="Text Placeholder 25">
            <a:extLst>
              <a:ext uri="{FF2B5EF4-FFF2-40B4-BE49-F238E27FC236}">
                <a16:creationId xmlns:a16="http://schemas.microsoft.com/office/drawing/2014/main" id="{35B95967-E66B-2F6E-7AF1-DC372602028F}"/>
              </a:ext>
            </a:extLst>
          </p:cNvPr>
          <p:cNvSpPr>
            <a:spLocks noGrp="1"/>
          </p:cNvSpPr>
          <p:nvPr>
            <p:ph type="body" sz="quarter" idx="30" hasCustomPrompt="1"/>
          </p:nvPr>
        </p:nvSpPr>
        <p:spPr>
          <a:xfrm>
            <a:off x="8699835" y="5264873"/>
            <a:ext cx="2282456"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41" name="Text Placeholder 25">
            <a:extLst>
              <a:ext uri="{FF2B5EF4-FFF2-40B4-BE49-F238E27FC236}">
                <a16:creationId xmlns:a16="http://schemas.microsoft.com/office/drawing/2014/main" id="{C08D11D5-33A7-D5EF-A135-B14C00E9CFB9}"/>
              </a:ext>
            </a:extLst>
          </p:cNvPr>
          <p:cNvSpPr>
            <a:spLocks noGrp="1"/>
          </p:cNvSpPr>
          <p:nvPr>
            <p:ph type="body" sz="quarter" idx="31" hasCustomPrompt="1"/>
          </p:nvPr>
        </p:nvSpPr>
        <p:spPr>
          <a:xfrm>
            <a:off x="8804040" y="56339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Tree>
    <p:extLst>
      <p:ext uri="{BB962C8B-B14F-4D97-AF65-F5344CB8AC3E}">
        <p14:creationId xmlns:p14="http://schemas.microsoft.com/office/powerpoint/2010/main" val="181189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Text with CPP Green">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73D8B5-3058-D6B0-B994-CE471B949298}"/>
              </a:ext>
            </a:extLst>
          </p:cNvPr>
          <p:cNvSpPr/>
          <p:nvPr userDrawn="1"/>
        </p:nvSpPr>
        <p:spPr>
          <a:xfrm>
            <a:off x="4979962" y="0"/>
            <a:ext cx="7210333"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8A1018BB-501E-EE4B-849A-066C3A57A15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1" r="66561"/>
          <a:stretch/>
        </p:blipFill>
        <p:spPr>
          <a:xfrm>
            <a:off x="228927" y="257724"/>
            <a:ext cx="472818" cy="699655"/>
          </a:xfrm>
          <a:prstGeom prst="rect">
            <a:avLst/>
          </a:prstGeom>
        </p:spPr>
      </p:pic>
      <p:cxnSp>
        <p:nvCxnSpPr>
          <p:cNvPr id="3" name="Straight Connector 2">
            <a:extLst>
              <a:ext uri="{FF2B5EF4-FFF2-40B4-BE49-F238E27FC236}">
                <a16:creationId xmlns:a16="http://schemas.microsoft.com/office/drawing/2014/main" id="{5F50F7F9-B70D-CD87-6DC2-667046270E47}"/>
              </a:ext>
            </a:extLst>
          </p:cNvPr>
          <p:cNvCxnSpPr>
            <a:cxnSpLocks/>
          </p:cNvCxnSpPr>
          <p:nvPr userDrawn="1"/>
        </p:nvCxnSpPr>
        <p:spPr>
          <a:xfrm flipH="1">
            <a:off x="430454" y="1135781"/>
            <a:ext cx="567" cy="495393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76D0D3E-F86D-5480-E3C7-925FF3859529}"/>
              </a:ext>
            </a:extLst>
          </p:cNvPr>
          <p:cNvSpPr/>
          <p:nvPr userDrawn="1"/>
        </p:nvSpPr>
        <p:spPr>
          <a:xfrm>
            <a:off x="351878" y="6008053"/>
            <a:ext cx="157719" cy="15771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BAA684B1-A678-685A-071E-45C9A85D9C6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6" name="Rectangle 5">
            <a:extLst>
              <a:ext uri="{FF2B5EF4-FFF2-40B4-BE49-F238E27FC236}">
                <a16:creationId xmlns:a16="http://schemas.microsoft.com/office/drawing/2014/main" id="{D2E21C22-B201-2579-C0BD-85CB94EAB19A}"/>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799972-6CAE-C07C-1A29-78C34ACDF0F9}"/>
              </a:ext>
            </a:extLst>
          </p:cNvPr>
          <p:cNvSpPr>
            <a:spLocks noGrp="1"/>
          </p:cNvSpPr>
          <p:nvPr>
            <p:ph type="title" hasCustomPrompt="1"/>
          </p:nvPr>
        </p:nvSpPr>
        <p:spPr>
          <a:xfrm>
            <a:off x="1357637" y="3013501"/>
            <a:ext cx="2886975" cy="830997"/>
          </a:xfrm>
        </p:spPr>
        <p:txBody>
          <a:bodyPr wrap="square" lIns="0" tIns="0" rIns="0" bIns="0" anchor="ctr" anchorCtr="0">
            <a:spAutoFit/>
          </a:bodyPr>
          <a:lstStyle>
            <a:lvl1pPr>
              <a:defRPr sz="3000" b="0" i="0">
                <a:solidFill>
                  <a:schemeClr val="bg1"/>
                </a:solidFill>
                <a:latin typeface="Arial" panose="020B0604020202020204" pitchFamily="34" charset="0"/>
                <a:cs typeface="Arial" panose="020B0604020202020204" pitchFamily="34" charset="0"/>
              </a:defRPr>
            </a:lvl1pPr>
          </a:lstStyle>
          <a:p>
            <a:r>
              <a:rPr lang="en-US" dirty="0"/>
              <a:t>A Short Headline</a:t>
            </a:r>
            <a:br>
              <a:rPr lang="en-US" dirty="0"/>
            </a:br>
            <a:r>
              <a:rPr lang="en-US" dirty="0"/>
              <a:t>Can Go Here</a:t>
            </a:r>
          </a:p>
        </p:txBody>
      </p:sp>
      <p:sp>
        <p:nvSpPr>
          <p:cNvPr id="16" name="Slide Number Placeholder 5">
            <a:extLst>
              <a:ext uri="{FF2B5EF4-FFF2-40B4-BE49-F238E27FC236}">
                <a16:creationId xmlns:a16="http://schemas.microsoft.com/office/drawing/2014/main" id="{F6F49E50-0C7E-7E49-2118-393290668C32}"/>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7" name="Text Placeholder 4">
            <a:extLst>
              <a:ext uri="{FF2B5EF4-FFF2-40B4-BE49-F238E27FC236}">
                <a16:creationId xmlns:a16="http://schemas.microsoft.com/office/drawing/2014/main" id="{80A368A1-BFD3-9127-06A4-B402CF8566FD}"/>
              </a:ext>
            </a:extLst>
          </p:cNvPr>
          <p:cNvSpPr>
            <a:spLocks noGrp="1"/>
          </p:cNvSpPr>
          <p:nvPr>
            <p:ph type="body" sz="quarter" idx="10" hasCustomPrompt="1"/>
          </p:nvPr>
        </p:nvSpPr>
        <p:spPr>
          <a:xfrm>
            <a:off x="6341020" y="2072025"/>
            <a:ext cx="4493343" cy="2713948"/>
          </a:xfrm>
        </p:spPr>
        <p:txBody>
          <a:bodyPr wrap="square" lIns="0" tIns="0" rIns="0" bIns="0" anchor="ctr" anchorCtr="0">
            <a:spAutoFit/>
          </a:bodyPr>
          <a:lstStyle>
            <a:lvl1pPr marL="0" indent="0">
              <a:lnSpc>
                <a:spcPct val="150000"/>
              </a:lnSpc>
              <a:buClr>
                <a:schemeClr val="accent2"/>
              </a:buClr>
              <a:buSzPct val="100000"/>
              <a:buFontTx/>
              <a:buNone/>
              <a:tabLst/>
              <a:defRPr sz="2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Tree>
    <p:extLst>
      <p:ext uri="{BB962C8B-B14F-4D97-AF65-F5344CB8AC3E}">
        <p14:creationId xmlns:p14="http://schemas.microsoft.com/office/powerpoint/2010/main" val="25562919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FF74D-4D2B-ECCE-80B8-6DD34726F863}"/>
              </a:ext>
            </a:extLst>
          </p:cNvPr>
          <p:cNvSpPr>
            <a:spLocks noGrp="1"/>
          </p:cNvSpPr>
          <p:nvPr>
            <p:ph type="title"/>
          </p:nvPr>
        </p:nvSpPr>
        <p:spPr>
          <a:xfrm>
            <a:off x="3785937" y="365125"/>
            <a:ext cx="807905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641D34-C295-2233-34B4-E1A9519B899D}"/>
              </a:ext>
            </a:extLst>
          </p:cNvPr>
          <p:cNvSpPr>
            <a:spLocks noGrp="1"/>
          </p:cNvSpPr>
          <p:nvPr>
            <p:ph type="body" idx="1"/>
          </p:nvPr>
        </p:nvSpPr>
        <p:spPr>
          <a:xfrm>
            <a:off x="3785937" y="1825625"/>
            <a:ext cx="80790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267F2B7-82AE-CEF3-95D5-3A11356917BC}"/>
              </a:ext>
            </a:extLst>
          </p:cNvPr>
          <p:cNvSpPr>
            <a:spLocks noGrp="1"/>
          </p:cNvSpPr>
          <p:nvPr>
            <p:ph type="sldNum" sz="quarter" idx="4"/>
          </p:nvPr>
        </p:nvSpPr>
        <p:spPr>
          <a:xfrm>
            <a:off x="9121794" y="6334048"/>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4" name="Footer Placeholder 4">
            <a:extLst>
              <a:ext uri="{FF2B5EF4-FFF2-40B4-BE49-F238E27FC236}">
                <a16:creationId xmlns:a16="http://schemas.microsoft.com/office/drawing/2014/main" id="{223B191C-5F7F-2026-7D61-B86A083FADDA}"/>
              </a:ext>
            </a:extLst>
          </p:cNvPr>
          <p:cNvSpPr>
            <a:spLocks noGrp="1"/>
          </p:cNvSpPr>
          <p:nvPr>
            <p:ph type="ftr" sz="quarter" idx="3"/>
          </p:nvPr>
        </p:nvSpPr>
        <p:spPr>
          <a:xfrm>
            <a:off x="1086047" y="6428864"/>
            <a:ext cx="4196857" cy="342823"/>
          </a:xfrm>
          <a:prstGeom prst="rect">
            <a:avLst/>
          </a:prstGeom>
        </p:spPr>
        <p:txBody>
          <a:bodyPr lIns="0" tIns="0" rIns="0" bIns="0"/>
          <a:lstStyle>
            <a:lvl1pPr algn="l">
              <a:defRPr sz="1100" b="0" i="0" spc="0">
                <a:solidFill>
                  <a:schemeClr val="tx1"/>
                </a:solidFill>
                <a:latin typeface="Arial" panose="020B0604020202020204" pitchFamily="34" charset="0"/>
                <a:cs typeface="Arial" panose="020B0604020202020204" pitchFamily="34" charset="0"/>
              </a:defRPr>
            </a:lvl1pPr>
          </a:lstStyle>
          <a:p>
            <a:r>
              <a:rPr lang="en-US"/>
              <a:t>Cal Poly Pomona | Presentation Title</a:t>
            </a:r>
          </a:p>
        </p:txBody>
      </p:sp>
      <p:sp>
        <p:nvSpPr>
          <p:cNvPr id="5" name="Slide Number Placeholder 5">
            <a:extLst>
              <a:ext uri="{FF2B5EF4-FFF2-40B4-BE49-F238E27FC236}">
                <a16:creationId xmlns:a16="http://schemas.microsoft.com/office/drawing/2014/main" id="{63459F0B-2898-5BB5-A379-2D8201AD8E10}"/>
              </a:ext>
            </a:extLst>
          </p:cNvPr>
          <p:cNvSpPr txBox="1">
            <a:spLocks/>
          </p:cNvSpPr>
          <p:nvPr userDrawn="1"/>
        </p:nvSpPr>
        <p:spPr>
          <a:xfrm>
            <a:off x="0" y="6334048"/>
            <a:ext cx="86626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FB44AE-E8EC-4649-B0F6-833A69ED8138}"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412882"/>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711" r:id="rId3"/>
    <p:sldLayoutId id="2147483720" r:id="rId4"/>
    <p:sldLayoutId id="2147483664" r:id="rId5"/>
    <p:sldLayoutId id="2147483661" r:id="rId6"/>
    <p:sldLayoutId id="2147483700" r:id="rId7"/>
    <p:sldLayoutId id="2147483660" r:id="rId8"/>
    <p:sldLayoutId id="2147483697" r:id="rId9"/>
    <p:sldLayoutId id="2147483701" r:id="rId10"/>
    <p:sldLayoutId id="2147483704" r:id="rId11"/>
    <p:sldLayoutId id="2147483705" r:id="rId12"/>
    <p:sldLayoutId id="2147483699" r:id="rId13"/>
    <p:sldLayoutId id="2147483703" r:id="rId14"/>
    <p:sldLayoutId id="2147483706" r:id="rId15"/>
    <p:sldLayoutId id="2147483724" r:id="rId16"/>
    <p:sldLayoutId id="2147483692" r:id="rId17"/>
    <p:sldLayoutId id="2147483725" r:id="rId18"/>
    <p:sldLayoutId id="2147483726" r:id="rId19"/>
    <p:sldLayoutId id="2147483729" r:id="rId20"/>
    <p:sldLayoutId id="2147483695" r:id="rId21"/>
    <p:sldLayoutId id="2147483694" r:id="rId22"/>
    <p:sldLayoutId id="2147483710" r:id="rId23"/>
    <p:sldLayoutId id="2147483668" r:id="rId24"/>
    <p:sldLayoutId id="2147483683" r:id="rId25"/>
    <p:sldLayoutId id="2147483682" r:id="rId26"/>
    <p:sldLayoutId id="2147483727" r:id="rId27"/>
    <p:sldLayoutId id="2147483690" r:id="rId28"/>
    <p:sldLayoutId id="2147483728" r:id="rId29"/>
    <p:sldLayoutId id="2147483670" r:id="rId30"/>
    <p:sldLayoutId id="2147483669" r:id="rId31"/>
    <p:sldLayoutId id="2147483702" r:id="rId32"/>
    <p:sldLayoutId id="2147483674" r:id="rId33"/>
    <p:sldLayoutId id="2147483716" r:id="rId34"/>
    <p:sldLayoutId id="2147483685" r:id="rId35"/>
    <p:sldLayoutId id="2147483712" r:id="rId36"/>
    <p:sldLayoutId id="2147483715" r:id="rId37"/>
    <p:sldLayoutId id="2147483732" r:id="rId38"/>
    <p:sldLayoutId id="2147483733" r:id="rId39"/>
    <p:sldLayoutId id="2147483717" r:id="rId4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28" userDrawn="1">
          <p15:clr>
            <a:srgbClr val="F26B43"/>
          </p15:clr>
        </p15:guide>
        <p15:guide id="4" pos="6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s://www.cpp.edu/academic-programs/curriculum-development/emerging-technologies-initiative.shtml" TargetMode="Externa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1EA2-254D-64C9-3842-617E71F9C331}"/>
              </a:ext>
            </a:extLst>
          </p:cNvPr>
          <p:cNvSpPr>
            <a:spLocks noGrp="1"/>
          </p:cNvSpPr>
          <p:nvPr>
            <p:ph type="title"/>
          </p:nvPr>
        </p:nvSpPr>
        <p:spPr>
          <a:xfrm>
            <a:off x="6096000" y="2592895"/>
            <a:ext cx="5558118" cy="1994392"/>
          </a:xfrm>
        </p:spPr>
        <p:txBody>
          <a:bodyPr/>
          <a:lstStyle/>
          <a:p>
            <a:r>
              <a:rPr lang="en-US" dirty="0"/>
              <a:t>Academic Affairs Emerging Technologies Guidelines</a:t>
            </a:r>
          </a:p>
        </p:txBody>
      </p:sp>
      <p:sp>
        <p:nvSpPr>
          <p:cNvPr id="3" name="Text Placeholder 2">
            <a:extLst>
              <a:ext uri="{FF2B5EF4-FFF2-40B4-BE49-F238E27FC236}">
                <a16:creationId xmlns:a16="http://schemas.microsoft.com/office/drawing/2014/main" id="{D820F091-4042-A259-1A30-776D93BA370A}"/>
              </a:ext>
            </a:extLst>
          </p:cNvPr>
          <p:cNvSpPr>
            <a:spLocks noGrp="1"/>
          </p:cNvSpPr>
          <p:nvPr>
            <p:ph type="body" sz="quarter" idx="16"/>
          </p:nvPr>
        </p:nvSpPr>
        <p:spPr>
          <a:xfrm>
            <a:off x="6322384" y="4841080"/>
            <a:ext cx="5331734" cy="959237"/>
          </a:xfrm>
        </p:spPr>
        <p:txBody>
          <a:bodyPr/>
          <a:lstStyle/>
          <a:p>
            <a:r>
              <a:rPr lang="en-US" dirty="0"/>
              <a:t>Laura Massa, </a:t>
            </a:r>
          </a:p>
          <a:p>
            <a:r>
              <a:rPr lang="en-US" dirty="0"/>
              <a:t>Associate Vice President, Academic Programs</a:t>
            </a:r>
          </a:p>
        </p:txBody>
      </p:sp>
      <p:sp>
        <p:nvSpPr>
          <p:cNvPr id="4" name="Text Placeholder 3">
            <a:extLst>
              <a:ext uri="{FF2B5EF4-FFF2-40B4-BE49-F238E27FC236}">
                <a16:creationId xmlns:a16="http://schemas.microsoft.com/office/drawing/2014/main" id="{89FAD4FE-BC27-D3AB-61EC-E8AF3729D133}"/>
              </a:ext>
            </a:extLst>
          </p:cNvPr>
          <p:cNvSpPr>
            <a:spLocks noGrp="1"/>
          </p:cNvSpPr>
          <p:nvPr>
            <p:ph type="body" sz="quarter" idx="17"/>
          </p:nvPr>
        </p:nvSpPr>
        <p:spPr/>
        <p:txBody>
          <a:bodyPr/>
          <a:lstStyle/>
          <a:p>
            <a:r>
              <a:rPr lang="en-US" dirty="0"/>
              <a:t>March 20, 2025</a:t>
            </a:r>
          </a:p>
        </p:txBody>
      </p:sp>
    </p:spTree>
    <p:extLst>
      <p:ext uri="{BB962C8B-B14F-4D97-AF65-F5344CB8AC3E}">
        <p14:creationId xmlns:p14="http://schemas.microsoft.com/office/powerpoint/2010/main" val="141961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535D5-E841-1D1C-5460-975F31368B6F}"/>
              </a:ext>
            </a:extLst>
          </p:cNvPr>
          <p:cNvSpPr>
            <a:spLocks noGrp="1"/>
          </p:cNvSpPr>
          <p:nvPr>
            <p:ph type="sldNum" sz="quarter" idx="4"/>
          </p:nvPr>
        </p:nvSpPr>
        <p:spPr/>
        <p:txBody>
          <a:bodyPr/>
          <a:lstStyle/>
          <a:p>
            <a:fld id="{1BFB44AE-E8EC-4649-B0F6-833A69ED8138}" type="slidenum">
              <a:rPr lang="en-US" smtClean="0"/>
              <a:pPr/>
              <a:t>2</a:t>
            </a:fld>
            <a:endParaRPr lang="en-US"/>
          </a:p>
        </p:txBody>
      </p:sp>
      <p:sp>
        <p:nvSpPr>
          <p:cNvPr id="3" name="Title 2">
            <a:extLst>
              <a:ext uri="{FF2B5EF4-FFF2-40B4-BE49-F238E27FC236}">
                <a16:creationId xmlns:a16="http://schemas.microsoft.com/office/drawing/2014/main" id="{DCEB6125-BBF2-FCA2-25E8-EE754DF64459}"/>
              </a:ext>
            </a:extLst>
          </p:cNvPr>
          <p:cNvSpPr>
            <a:spLocks noGrp="1"/>
          </p:cNvSpPr>
          <p:nvPr>
            <p:ph type="title"/>
          </p:nvPr>
        </p:nvSpPr>
        <p:spPr>
          <a:xfrm>
            <a:off x="1546272" y="630627"/>
            <a:ext cx="9534104" cy="415498"/>
          </a:xfrm>
        </p:spPr>
        <p:txBody>
          <a:bodyPr/>
          <a:lstStyle/>
          <a:p>
            <a:r>
              <a:rPr lang="en-US" dirty="0"/>
              <a:t>Academic Affairs Principles for Emerging Technology </a:t>
            </a:r>
          </a:p>
        </p:txBody>
      </p:sp>
      <p:sp>
        <p:nvSpPr>
          <p:cNvPr id="4" name="Text Placeholder 3">
            <a:extLst>
              <a:ext uri="{FF2B5EF4-FFF2-40B4-BE49-F238E27FC236}">
                <a16:creationId xmlns:a16="http://schemas.microsoft.com/office/drawing/2014/main" id="{61089FD4-E6A2-37A1-5218-4F2CC9ABE139}"/>
              </a:ext>
            </a:extLst>
          </p:cNvPr>
          <p:cNvSpPr>
            <a:spLocks noGrp="1"/>
          </p:cNvSpPr>
          <p:nvPr>
            <p:ph type="body" sz="quarter" idx="20"/>
          </p:nvPr>
        </p:nvSpPr>
        <p:spPr>
          <a:xfrm>
            <a:off x="1546272" y="1703294"/>
            <a:ext cx="10242957" cy="3619819"/>
          </a:xfrm>
        </p:spPr>
        <p:txBody>
          <a:bodyPr/>
          <a:lstStyle/>
          <a:p>
            <a:pPr>
              <a:spcAft>
                <a:spcPts val="2400"/>
              </a:spcAft>
            </a:pPr>
            <a:r>
              <a:rPr lang="en-US" sz="2800" dirty="0"/>
              <a:t>Support students, faculty and staff in becoming AI-literate.</a:t>
            </a:r>
          </a:p>
          <a:p>
            <a:pPr>
              <a:spcAft>
                <a:spcPts val="2400"/>
              </a:spcAft>
            </a:pPr>
            <a:r>
              <a:rPr lang="en-US" sz="2800" dirty="0"/>
              <a:t>Support equitable access and ethical use of AI in all functions of Academic Affairs. </a:t>
            </a:r>
          </a:p>
          <a:p>
            <a:pPr>
              <a:spcAft>
                <a:spcPts val="2400"/>
              </a:spcAft>
            </a:pPr>
            <a:r>
              <a:rPr lang="en-US" sz="2800" dirty="0"/>
              <a:t>Ensure that academic rigor and integrity are upheld. </a:t>
            </a:r>
          </a:p>
          <a:p>
            <a:pPr>
              <a:spcAft>
                <a:spcPts val="2400"/>
              </a:spcAft>
            </a:pPr>
            <a:r>
              <a:rPr lang="en-US" sz="2800" dirty="0"/>
              <a:t>Facilitate opportunities for research.</a:t>
            </a:r>
          </a:p>
        </p:txBody>
      </p:sp>
    </p:spTree>
    <p:extLst>
      <p:ext uri="{BB962C8B-B14F-4D97-AF65-F5344CB8AC3E}">
        <p14:creationId xmlns:p14="http://schemas.microsoft.com/office/powerpoint/2010/main" val="352651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356180-F68D-C3E6-5838-E11D8C3B5194}"/>
              </a:ext>
            </a:extLst>
          </p:cNvPr>
          <p:cNvSpPr>
            <a:spLocks noGrp="1"/>
          </p:cNvSpPr>
          <p:nvPr>
            <p:ph type="title"/>
          </p:nvPr>
        </p:nvSpPr>
        <p:spPr>
          <a:xfrm>
            <a:off x="1099457" y="630627"/>
            <a:ext cx="10711543" cy="830997"/>
          </a:xfrm>
        </p:spPr>
        <p:txBody>
          <a:bodyPr/>
          <a:lstStyle/>
          <a:p>
            <a:r>
              <a:rPr lang="en-US" dirty="0"/>
              <a:t>Academic Affairs Emerging Technology Governance Committee</a:t>
            </a:r>
          </a:p>
        </p:txBody>
      </p:sp>
      <p:sp>
        <p:nvSpPr>
          <p:cNvPr id="2" name="Slide Number Placeholder 1">
            <a:extLst>
              <a:ext uri="{FF2B5EF4-FFF2-40B4-BE49-F238E27FC236}">
                <a16:creationId xmlns:a16="http://schemas.microsoft.com/office/drawing/2014/main" id="{418FB577-9000-D512-3C58-95958FA1A14D}"/>
              </a:ext>
            </a:extLst>
          </p:cNvPr>
          <p:cNvSpPr>
            <a:spLocks noGrp="1"/>
          </p:cNvSpPr>
          <p:nvPr>
            <p:ph type="sldNum" sz="quarter" idx="4"/>
          </p:nvPr>
        </p:nvSpPr>
        <p:spPr/>
        <p:txBody>
          <a:bodyPr/>
          <a:lstStyle/>
          <a:p>
            <a:fld id="{1BFB44AE-E8EC-4649-B0F6-833A69ED8138}" type="slidenum">
              <a:rPr lang="en-US" smtClean="0"/>
              <a:pPr/>
              <a:t>3</a:t>
            </a:fld>
            <a:endParaRPr lang="en-US"/>
          </a:p>
        </p:txBody>
      </p:sp>
      <p:sp>
        <p:nvSpPr>
          <p:cNvPr id="4" name="Text Placeholder 3">
            <a:extLst>
              <a:ext uri="{FF2B5EF4-FFF2-40B4-BE49-F238E27FC236}">
                <a16:creationId xmlns:a16="http://schemas.microsoft.com/office/drawing/2014/main" id="{E9106299-376E-261C-B493-637A5464EB85}"/>
              </a:ext>
            </a:extLst>
          </p:cNvPr>
          <p:cNvSpPr>
            <a:spLocks noGrp="1"/>
          </p:cNvSpPr>
          <p:nvPr>
            <p:ph type="body" sz="quarter" idx="10"/>
          </p:nvPr>
        </p:nvSpPr>
        <p:spPr>
          <a:xfrm>
            <a:off x="1230086" y="1544780"/>
            <a:ext cx="4865914" cy="5057795"/>
          </a:xfrm>
        </p:spPr>
        <p:txBody>
          <a:bodyPr/>
          <a:lstStyle/>
          <a:p>
            <a:r>
              <a:rPr lang="en-US" u="sng" dirty="0"/>
              <a:t>Membership</a:t>
            </a:r>
          </a:p>
          <a:p>
            <a:pPr marL="231775" indent="-231775" algn="l">
              <a:lnSpc>
                <a:spcPct val="100000"/>
              </a:lnSpc>
              <a:spcAft>
                <a:spcPts val="1200"/>
              </a:spcAft>
              <a:buFont typeface="Arial" panose="020B0604020202020204" pitchFamily="34" charset="0"/>
              <a:buChar char="•"/>
            </a:pPr>
            <a:r>
              <a:rPr lang="en-US" sz="1800" b="0" i="0" dirty="0">
                <a:solidFill>
                  <a:srgbClr val="212529"/>
                </a:solidFill>
                <a:effectLst/>
                <a:latin typeface="Arial" panose="020B0604020202020204" pitchFamily="34" charset="0"/>
              </a:rPr>
              <a:t>Student Affairs</a:t>
            </a:r>
          </a:p>
          <a:p>
            <a:pPr marL="231775" indent="-231775" algn="l">
              <a:lnSpc>
                <a:spcPct val="100000"/>
              </a:lnSpc>
              <a:spcAft>
                <a:spcPts val="1200"/>
              </a:spcAft>
              <a:buFont typeface="Arial" panose="020B0604020202020204" pitchFamily="34" charset="0"/>
              <a:buChar char="•"/>
            </a:pPr>
            <a:r>
              <a:rPr lang="en-US" sz="1800" b="0" i="0" dirty="0">
                <a:solidFill>
                  <a:srgbClr val="212529"/>
                </a:solidFill>
                <a:effectLst/>
                <a:latin typeface="Arial" panose="020B0604020202020204" pitchFamily="34" charset="0"/>
              </a:rPr>
              <a:t>Information Technology (IT)</a:t>
            </a:r>
          </a:p>
          <a:p>
            <a:pPr marL="231775" indent="-231775" algn="l">
              <a:lnSpc>
                <a:spcPct val="100000"/>
              </a:lnSpc>
              <a:spcAft>
                <a:spcPts val="1200"/>
              </a:spcAft>
              <a:buFont typeface="Arial" panose="020B0604020202020204" pitchFamily="34" charset="0"/>
              <a:buChar char="•"/>
            </a:pPr>
            <a:r>
              <a:rPr lang="en-US" sz="1800" b="0" i="0" dirty="0">
                <a:solidFill>
                  <a:srgbClr val="212529"/>
                </a:solidFill>
                <a:effectLst/>
                <a:latin typeface="Arial" panose="020B0604020202020204" pitchFamily="34" charset="0"/>
              </a:rPr>
              <a:t>Academic Affairs (Provost’s Office)</a:t>
            </a:r>
          </a:p>
          <a:p>
            <a:pPr marL="231775" indent="-231775" algn="l">
              <a:lnSpc>
                <a:spcPct val="100000"/>
              </a:lnSpc>
              <a:spcAft>
                <a:spcPts val="1200"/>
              </a:spcAft>
              <a:buFont typeface="Arial" panose="020B0604020202020204" pitchFamily="34" charset="0"/>
              <a:buChar char="•"/>
            </a:pPr>
            <a:r>
              <a:rPr lang="en-US" sz="1800" b="0" i="0" dirty="0">
                <a:solidFill>
                  <a:srgbClr val="212529"/>
                </a:solidFill>
                <a:effectLst/>
                <a:latin typeface="Arial" panose="020B0604020202020204" pitchFamily="34" charset="0"/>
              </a:rPr>
              <a:t>Center for the Advancement of Faculty Excellence (CAFE)</a:t>
            </a:r>
          </a:p>
          <a:p>
            <a:pPr marL="231775" indent="-231775" algn="l">
              <a:lnSpc>
                <a:spcPct val="100000"/>
              </a:lnSpc>
              <a:spcAft>
                <a:spcPts val="1200"/>
              </a:spcAft>
              <a:buFont typeface="Arial" panose="020B0604020202020204" pitchFamily="34" charset="0"/>
              <a:buChar char="•"/>
            </a:pPr>
            <a:r>
              <a:rPr lang="en-US" sz="1800" b="0" i="0" dirty="0">
                <a:solidFill>
                  <a:srgbClr val="212529"/>
                </a:solidFill>
                <a:effectLst/>
                <a:latin typeface="Arial" panose="020B0604020202020204" pitchFamily="34" charset="0"/>
              </a:rPr>
              <a:t>Faculty</a:t>
            </a:r>
          </a:p>
          <a:p>
            <a:pPr marL="231775" indent="-231775" algn="l">
              <a:lnSpc>
                <a:spcPct val="100000"/>
              </a:lnSpc>
              <a:spcAft>
                <a:spcPts val="1200"/>
              </a:spcAft>
              <a:buFont typeface="Arial" panose="020B0604020202020204" pitchFamily="34" charset="0"/>
              <a:buChar char="•"/>
            </a:pPr>
            <a:r>
              <a:rPr lang="en-US" sz="1800" b="0" i="0" dirty="0">
                <a:solidFill>
                  <a:srgbClr val="212529"/>
                </a:solidFill>
                <a:effectLst/>
                <a:latin typeface="Arial" panose="020B0604020202020204" pitchFamily="34" charset="0"/>
              </a:rPr>
              <a:t>Students</a:t>
            </a:r>
          </a:p>
          <a:p>
            <a:pPr marL="231775" indent="-231775" algn="l">
              <a:lnSpc>
                <a:spcPct val="100000"/>
              </a:lnSpc>
              <a:spcAft>
                <a:spcPts val="1200"/>
              </a:spcAft>
              <a:buFont typeface="Arial" panose="020B0604020202020204" pitchFamily="34" charset="0"/>
              <a:buChar char="•"/>
            </a:pPr>
            <a:r>
              <a:rPr lang="en-US" sz="1800" b="0" i="0" dirty="0">
                <a:solidFill>
                  <a:srgbClr val="212529"/>
                </a:solidFill>
                <a:effectLst/>
                <a:latin typeface="Arial" panose="020B0604020202020204" pitchFamily="34" charset="0"/>
              </a:rPr>
              <a:t>Advancement</a:t>
            </a:r>
          </a:p>
          <a:p>
            <a:pPr marL="231775" indent="-231775" algn="l">
              <a:lnSpc>
                <a:spcPct val="100000"/>
              </a:lnSpc>
              <a:spcAft>
                <a:spcPts val="1200"/>
              </a:spcAft>
              <a:buFont typeface="Arial" panose="020B0604020202020204" pitchFamily="34" charset="0"/>
              <a:buChar char="•"/>
            </a:pPr>
            <a:r>
              <a:rPr lang="en-US" sz="1800" b="0" i="0" dirty="0">
                <a:solidFill>
                  <a:srgbClr val="212529"/>
                </a:solidFill>
                <a:effectLst/>
                <a:latin typeface="Arial" panose="020B0604020202020204" pitchFamily="34" charset="0"/>
              </a:rPr>
              <a:t>External member from technology industry</a:t>
            </a:r>
          </a:p>
        </p:txBody>
      </p:sp>
      <p:sp>
        <p:nvSpPr>
          <p:cNvPr id="3" name="Text Placeholder 2">
            <a:extLst>
              <a:ext uri="{FF2B5EF4-FFF2-40B4-BE49-F238E27FC236}">
                <a16:creationId xmlns:a16="http://schemas.microsoft.com/office/drawing/2014/main" id="{342623AB-D52C-5A35-1736-D0AE9344C259}"/>
              </a:ext>
            </a:extLst>
          </p:cNvPr>
          <p:cNvSpPr>
            <a:spLocks noGrp="1"/>
          </p:cNvSpPr>
          <p:nvPr>
            <p:ph type="body" sz="quarter" idx="20"/>
          </p:nvPr>
        </p:nvSpPr>
        <p:spPr>
          <a:xfrm>
            <a:off x="6574420" y="1702085"/>
            <a:ext cx="5236580" cy="4745013"/>
          </a:xfrm>
        </p:spPr>
        <p:txBody>
          <a:bodyPr/>
          <a:lstStyle/>
          <a:p>
            <a:pPr marL="0" indent="0">
              <a:buNone/>
            </a:pPr>
            <a:r>
              <a:rPr lang="en-US" sz="2000" u="sng" dirty="0"/>
              <a:t>Purpose</a:t>
            </a:r>
            <a:endParaRPr lang="en-US" u="sng" dirty="0"/>
          </a:p>
          <a:p>
            <a:pPr marL="0" indent="0">
              <a:buNone/>
            </a:pPr>
            <a:r>
              <a:rPr lang="en-US" b="0" i="1" dirty="0">
                <a:solidFill>
                  <a:srgbClr val="212529"/>
                </a:solidFill>
                <a:effectLst/>
                <a:latin typeface="Arial" panose="020B0604020202020204" pitchFamily="34" charset="0"/>
              </a:rPr>
              <a:t>…oversee the development, implementation, and governance of emerging technologies on campus. Additionally, the ETGC will make recommendations for resources and support necessary for the effective integration of emerging technologies in academic functions. The committee will initially focus on creating a comprehensive policy regarding the use of generative AI.</a:t>
            </a:r>
            <a:endParaRPr lang="en-US" i="1" dirty="0"/>
          </a:p>
        </p:txBody>
      </p:sp>
    </p:spTree>
    <p:extLst>
      <p:ext uri="{BB962C8B-B14F-4D97-AF65-F5344CB8AC3E}">
        <p14:creationId xmlns:p14="http://schemas.microsoft.com/office/powerpoint/2010/main" val="338715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1B937-5767-C46D-E074-90BB0996A84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EA8911-12B0-20AC-0762-3560FA7DD5A8}"/>
              </a:ext>
            </a:extLst>
          </p:cNvPr>
          <p:cNvSpPr>
            <a:spLocks noGrp="1"/>
          </p:cNvSpPr>
          <p:nvPr>
            <p:ph type="sldNum" sz="quarter" idx="4"/>
          </p:nvPr>
        </p:nvSpPr>
        <p:spPr/>
        <p:txBody>
          <a:bodyPr/>
          <a:lstStyle/>
          <a:p>
            <a:fld id="{1BFB44AE-E8EC-4649-B0F6-833A69ED8138}" type="slidenum">
              <a:rPr lang="en-US" smtClean="0"/>
              <a:pPr/>
              <a:t>4</a:t>
            </a:fld>
            <a:endParaRPr lang="en-US"/>
          </a:p>
        </p:txBody>
      </p:sp>
      <p:sp>
        <p:nvSpPr>
          <p:cNvPr id="3" name="Title 2">
            <a:extLst>
              <a:ext uri="{FF2B5EF4-FFF2-40B4-BE49-F238E27FC236}">
                <a16:creationId xmlns:a16="http://schemas.microsoft.com/office/drawing/2014/main" id="{E44BA631-AB5C-BEFF-213B-8E44632D1D2D}"/>
              </a:ext>
            </a:extLst>
          </p:cNvPr>
          <p:cNvSpPr>
            <a:spLocks noGrp="1"/>
          </p:cNvSpPr>
          <p:nvPr>
            <p:ph type="title"/>
          </p:nvPr>
        </p:nvSpPr>
        <p:spPr>
          <a:xfrm>
            <a:off x="1546272" y="630627"/>
            <a:ext cx="9534104" cy="830997"/>
          </a:xfrm>
        </p:spPr>
        <p:txBody>
          <a:bodyPr/>
          <a:lstStyle/>
          <a:p>
            <a:r>
              <a:rPr lang="en-US" dirty="0"/>
              <a:t>Academic Affairs Emerging Technologies Guidelines: </a:t>
            </a:r>
            <a:br>
              <a:rPr lang="en-US" dirty="0"/>
            </a:br>
            <a:r>
              <a:rPr lang="en-US" i="1" dirty="0"/>
              <a:t>Purpose and Scope</a:t>
            </a:r>
          </a:p>
        </p:txBody>
      </p:sp>
      <p:sp>
        <p:nvSpPr>
          <p:cNvPr id="4" name="Text Placeholder 3">
            <a:extLst>
              <a:ext uri="{FF2B5EF4-FFF2-40B4-BE49-F238E27FC236}">
                <a16:creationId xmlns:a16="http://schemas.microsoft.com/office/drawing/2014/main" id="{DA66B545-259A-6CFC-467E-0DE5AF699EAF}"/>
              </a:ext>
            </a:extLst>
          </p:cNvPr>
          <p:cNvSpPr>
            <a:spLocks noGrp="1"/>
          </p:cNvSpPr>
          <p:nvPr>
            <p:ph type="body" sz="quarter" idx="20"/>
          </p:nvPr>
        </p:nvSpPr>
        <p:spPr>
          <a:xfrm>
            <a:off x="1546272" y="1703294"/>
            <a:ext cx="10242957" cy="4180632"/>
          </a:xfrm>
        </p:spPr>
        <p:txBody>
          <a:bodyPr/>
          <a:lstStyle/>
          <a:p>
            <a:pPr>
              <a:spcAft>
                <a:spcPts val="2400"/>
              </a:spcAft>
            </a:pPr>
            <a:r>
              <a:rPr lang="en-US" sz="2800" dirty="0"/>
              <a:t>Shared principles and expected behavior within Academic Affairs </a:t>
            </a:r>
          </a:p>
          <a:p>
            <a:pPr>
              <a:spcAft>
                <a:spcPts val="2400"/>
              </a:spcAft>
            </a:pPr>
            <a:r>
              <a:rPr lang="en-US" sz="2800" dirty="0"/>
              <a:t>Apply to all members of Academic Affairs engaged in teaching, learning, scholarship, and the support of these activities.</a:t>
            </a:r>
          </a:p>
          <a:p>
            <a:pPr>
              <a:spcAft>
                <a:spcPts val="2400"/>
              </a:spcAft>
            </a:pPr>
            <a:r>
              <a:rPr lang="en-US" sz="2800" dirty="0"/>
              <a:t>Emerging Technologies accessed through sources that are open, proprietary, licensed, free, provided by the university or procured privately.</a:t>
            </a:r>
          </a:p>
          <a:p>
            <a:pPr>
              <a:spcAft>
                <a:spcPts val="2400"/>
              </a:spcAft>
            </a:pPr>
            <a:endParaRPr lang="en-US" sz="2800" dirty="0"/>
          </a:p>
        </p:txBody>
      </p:sp>
    </p:spTree>
    <p:extLst>
      <p:ext uri="{BB962C8B-B14F-4D97-AF65-F5344CB8AC3E}">
        <p14:creationId xmlns:p14="http://schemas.microsoft.com/office/powerpoint/2010/main" val="2307625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29B1C-1BD2-9EBB-9442-0F1531E5116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D48CD8-9EC2-4ECB-F390-FEF113BD786D}"/>
              </a:ext>
            </a:extLst>
          </p:cNvPr>
          <p:cNvSpPr>
            <a:spLocks noGrp="1"/>
          </p:cNvSpPr>
          <p:nvPr>
            <p:ph type="sldNum" sz="quarter" idx="4"/>
          </p:nvPr>
        </p:nvSpPr>
        <p:spPr/>
        <p:txBody>
          <a:bodyPr/>
          <a:lstStyle/>
          <a:p>
            <a:fld id="{1BFB44AE-E8EC-4649-B0F6-833A69ED8138}" type="slidenum">
              <a:rPr lang="en-US" smtClean="0"/>
              <a:pPr/>
              <a:t>5</a:t>
            </a:fld>
            <a:endParaRPr lang="en-US"/>
          </a:p>
        </p:txBody>
      </p:sp>
      <p:sp>
        <p:nvSpPr>
          <p:cNvPr id="3" name="Title 2">
            <a:extLst>
              <a:ext uri="{FF2B5EF4-FFF2-40B4-BE49-F238E27FC236}">
                <a16:creationId xmlns:a16="http://schemas.microsoft.com/office/drawing/2014/main" id="{92FC2C1B-11A5-F2E0-6A90-2638B04621B7}"/>
              </a:ext>
            </a:extLst>
          </p:cNvPr>
          <p:cNvSpPr>
            <a:spLocks noGrp="1"/>
          </p:cNvSpPr>
          <p:nvPr>
            <p:ph type="title"/>
          </p:nvPr>
        </p:nvSpPr>
        <p:spPr>
          <a:xfrm>
            <a:off x="1546272" y="630627"/>
            <a:ext cx="9534104" cy="830997"/>
          </a:xfrm>
        </p:spPr>
        <p:txBody>
          <a:bodyPr/>
          <a:lstStyle/>
          <a:p>
            <a:r>
              <a:rPr lang="en-US" dirty="0"/>
              <a:t>Academic Affairs Emerging Technologies Guidelines: </a:t>
            </a:r>
            <a:br>
              <a:rPr lang="en-US" dirty="0"/>
            </a:br>
            <a:r>
              <a:rPr lang="en-US" i="1" dirty="0"/>
              <a:t>Principles</a:t>
            </a:r>
          </a:p>
        </p:txBody>
      </p:sp>
      <p:sp>
        <p:nvSpPr>
          <p:cNvPr id="4" name="Text Placeholder 3">
            <a:extLst>
              <a:ext uri="{FF2B5EF4-FFF2-40B4-BE49-F238E27FC236}">
                <a16:creationId xmlns:a16="http://schemas.microsoft.com/office/drawing/2014/main" id="{BF7C37AB-E5F3-7A43-6506-DF7DC0213ACD}"/>
              </a:ext>
            </a:extLst>
          </p:cNvPr>
          <p:cNvSpPr>
            <a:spLocks noGrp="1"/>
          </p:cNvSpPr>
          <p:nvPr>
            <p:ph type="body" sz="quarter" idx="20"/>
          </p:nvPr>
        </p:nvSpPr>
        <p:spPr>
          <a:xfrm>
            <a:off x="1546272" y="1703294"/>
            <a:ext cx="10242957" cy="4334520"/>
          </a:xfrm>
        </p:spPr>
        <p:txBody>
          <a:bodyPr/>
          <a:lstStyle/>
          <a:p>
            <a:pPr>
              <a:spcAft>
                <a:spcPts val="2400"/>
              </a:spcAft>
            </a:pPr>
            <a:r>
              <a:rPr lang="en-US" sz="2800" dirty="0"/>
              <a:t>Academic Excellence</a:t>
            </a:r>
          </a:p>
          <a:p>
            <a:pPr>
              <a:spcAft>
                <a:spcPts val="2400"/>
              </a:spcAft>
            </a:pPr>
            <a:r>
              <a:rPr lang="en-US" sz="2800" dirty="0"/>
              <a:t>Experiential Learning and Innovation</a:t>
            </a:r>
          </a:p>
          <a:p>
            <a:pPr>
              <a:spcAft>
                <a:spcPts val="2400"/>
              </a:spcAft>
            </a:pPr>
            <a:r>
              <a:rPr lang="en-US" sz="2800" dirty="0"/>
              <a:t>Student Learning and Success</a:t>
            </a:r>
          </a:p>
          <a:p>
            <a:pPr>
              <a:spcAft>
                <a:spcPts val="2400"/>
              </a:spcAft>
            </a:pPr>
            <a:r>
              <a:rPr lang="en-US" sz="2800" dirty="0"/>
              <a:t>Inclusivity and Fairness</a:t>
            </a:r>
          </a:p>
          <a:p>
            <a:pPr>
              <a:spcAft>
                <a:spcPts val="2400"/>
              </a:spcAft>
            </a:pPr>
            <a:r>
              <a:rPr lang="en-US" sz="2800" dirty="0"/>
              <a:t>Community Engagement and Respect</a:t>
            </a:r>
          </a:p>
          <a:p>
            <a:pPr>
              <a:spcAft>
                <a:spcPts val="2400"/>
              </a:spcAft>
            </a:pPr>
            <a:r>
              <a:rPr lang="en-US" sz="2800" dirty="0"/>
              <a:t>Social Responsibility</a:t>
            </a:r>
          </a:p>
        </p:txBody>
      </p:sp>
    </p:spTree>
    <p:extLst>
      <p:ext uri="{BB962C8B-B14F-4D97-AF65-F5344CB8AC3E}">
        <p14:creationId xmlns:p14="http://schemas.microsoft.com/office/powerpoint/2010/main" val="169959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EC61E-2840-F3A3-AA1D-518DECB8F0D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1D52E7-E216-ABBF-7734-B70BBA050125}"/>
              </a:ext>
            </a:extLst>
          </p:cNvPr>
          <p:cNvSpPr>
            <a:spLocks noGrp="1"/>
          </p:cNvSpPr>
          <p:nvPr>
            <p:ph type="sldNum" sz="quarter" idx="4"/>
          </p:nvPr>
        </p:nvSpPr>
        <p:spPr/>
        <p:txBody>
          <a:bodyPr/>
          <a:lstStyle/>
          <a:p>
            <a:fld id="{1BFB44AE-E8EC-4649-B0F6-833A69ED8138}" type="slidenum">
              <a:rPr lang="en-US" smtClean="0"/>
              <a:pPr/>
              <a:t>6</a:t>
            </a:fld>
            <a:endParaRPr lang="en-US"/>
          </a:p>
        </p:txBody>
      </p:sp>
      <p:sp>
        <p:nvSpPr>
          <p:cNvPr id="3" name="Title 2">
            <a:extLst>
              <a:ext uri="{FF2B5EF4-FFF2-40B4-BE49-F238E27FC236}">
                <a16:creationId xmlns:a16="http://schemas.microsoft.com/office/drawing/2014/main" id="{F531EE45-C532-39BC-B03F-8F7044FA1348}"/>
              </a:ext>
            </a:extLst>
          </p:cNvPr>
          <p:cNvSpPr>
            <a:spLocks noGrp="1"/>
          </p:cNvSpPr>
          <p:nvPr>
            <p:ph type="title"/>
          </p:nvPr>
        </p:nvSpPr>
        <p:spPr>
          <a:xfrm>
            <a:off x="1546272" y="630627"/>
            <a:ext cx="9534104" cy="830997"/>
          </a:xfrm>
        </p:spPr>
        <p:txBody>
          <a:bodyPr/>
          <a:lstStyle/>
          <a:p>
            <a:r>
              <a:rPr lang="en-US" dirty="0"/>
              <a:t>Academic Affairs Emerging Technologies Guidelines: </a:t>
            </a:r>
            <a:br>
              <a:rPr lang="en-US" dirty="0"/>
            </a:br>
            <a:r>
              <a:rPr lang="en-US" i="1" dirty="0"/>
              <a:t>Alignment with Existing Policies</a:t>
            </a:r>
          </a:p>
        </p:txBody>
      </p:sp>
      <p:sp>
        <p:nvSpPr>
          <p:cNvPr id="4" name="Text Placeholder 3">
            <a:extLst>
              <a:ext uri="{FF2B5EF4-FFF2-40B4-BE49-F238E27FC236}">
                <a16:creationId xmlns:a16="http://schemas.microsoft.com/office/drawing/2014/main" id="{3D37E578-1DF7-24A2-EAF9-66A42ADD77FC}"/>
              </a:ext>
            </a:extLst>
          </p:cNvPr>
          <p:cNvSpPr>
            <a:spLocks noGrp="1"/>
          </p:cNvSpPr>
          <p:nvPr>
            <p:ph type="body" sz="quarter" idx="20"/>
          </p:nvPr>
        </p:nvSpPr>
        <p:spPr>
          <a:xfrm>
            <a:off x="1546272" y="1703294"/>
            <a:ext cx="10242957" cy="2667397"/>
          </a:xfrm>
        </p:spPr>
        <p:txBody>
          <a:bodyPr/>
          <a:lstStyle/>
          <a:p>
            <a:pPr>
              <a:spcAft>
                <a:spcPts val="2400"/>
              </a:spcAft>
            </a:pPr>
            <a:r>
              <a:rPr lang="en-US" sz="2800" dirty="0"/>
              <a:t>Use of emerging technologies must comply with existing policies, standards, guidelines and laws</a:t>
            </a:r>
          </a:p>
          <a:p>
            <a:pPr marL="0" indent="0">
              <a:spcAft>
                <a:spcPts val="2400"/>
              </a:spcAft>
              <a:buNone/>
            </a:pPr>
            <a:r>
              <a:rPr lang="en-US" sz="2800" i="1" dirty="0"/>
              <a:t>Next step: </a:t>
            </a:r>
          </a:p>
          <a:p>
            <a:pPr>
              <a:spcAft>
                <a:spcPts val="2400"/>
              </a:spcAft>
            </a:pPr>
            <a:r>
              <a:rPr lang="en-US" sz="2800" dirty="0"/>
              <a:t>Update campus policies to address issued raised by emerging technology</a:t>
            </a:r>
          </a:p>
        </p:txBody>
      </p:sp>
    </p:spTree>
    <p:extLst>
      <p:ext uri="{BB962C8B-B14F-4D97-AF65-F5344CB8AC3E}">
        <p14:creationId xmlns:p14="http://schemas.microsoft.com/office/powerpoint/2010/main" val="63546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22AAF-6017-2E72-9236-865B70FD575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A67967-0074-CBF5-EB0B-AC1C9973F4F5}"/>
              </a:ext>
            </a:extLst>
          </p:cNvPr>
          <p:cNvSpPr>
            <a:spLocks noGrp="1"/>
          </p:cNvSpPr>
          <p:nvPr>
            <p:ph type="sldNum" sz="quarter" idx="4"/>
          </p:nvPr>
        </p:nvSpPr>
        <p:spPr/>
        <p:txBody>
          <a:bodyPr/>
          <a:lstStyle/>
          <a:p>
            <a:fld id="{1BFB44AE-E8EC-4649-B0F6-833A69ED8138}" type="slidenum">
              <a:rPr lang="en-US" smtClean="0"/>
              <a:pPr/>
              <a:t>7</a:t>
            </a:fld>
            <a:endParaRPr lang="en-US"/>
          </a:p>
        </p:txBody>
      </p:sp>
      <p:sp>
        <p:nvSpPr>
          <p:cNvPr id="3" name="Title 2">
            <a:extLst>
              <a:ext uri="{FF2B5EF4-FFF2-40B4-BE49-F238E27FC236}">
                <a16:creationId xmlns:a16="http://schemas.microsoft.com/office/drawing/2014/main" id="{600B3382-D1E7-9D18-E6B1-197F29A31F95}"/>
              </a:ext>
            </a:extLst>
          </p:cNvPr>
          <p:cNvSpPr>
            <a:spLocks noGrp="1"/>
          </p:cNvSpPr>
          <p:nvPr>
            <p:ph type="title"/>
          </p:nvPr>
        </p:nvSpPr>
        <p:spPr>
          <a:xfrm>
            <a:off x="1546272" y="630627"/>
            <a:ext cx="9534104" cy="830997"/>
          </a:xfrm>
        </p:spPr>
        <p:txBody>
          <a:bodyPr/>
          <a:lstStyle/>
          <a:p>
            <a:r>
              <a:rPr lang="en-US" dirty="0"/>
              <a:t>Academic Affairs Emerging Technologies Guidelines: </a:t>
            </a:r>
            <a:br>
              <a:rPr lang="en-US" dirty="0"/>
            </a:br>
            <a:r>
              <a:rPr lang="en-US" i="1" dirty="0"/>
              <a:t>Case in Point: Specific Guidelines</a:t>
            </a:r>
          </a:p>
        </p:txBody>
      </p:sp>
      <p:sp>
        <p:nvSpPr>
          <p:cNvPr id="4" name="Text Placeholder 3">
            <a:extLst>
              <a:ext uri="{FF2B5EF4-FFF2-40B4-BE49-F238E27FC236}">
                <a16:creationId xmlns:a16="http://schemas.microsoft.com/office/drawing/2014/main" id="{6C108DB1-82ED-A9E3-E236-C4FDA287C99E}"/>
              </a:ext>
            </a:extLst>
          </p:cNvPr>
          <p:cNvSpPr>
            <a:spLocks noGrp="1"/>
          </p:cNvSpPr>
          <p:nvPr>
            <p:ph type="body" sz="quarter" idx="20"/>
          </p:nvPr>
        </p:nvSpPr>
        <p:spPr>
          <a:xfrm>
            <a:off x="1546272" y="1703294"/>
            <a:ext cx="10242957" cy="4157548"/>
          </a:xfrm>
        </p:spPr>
        <p:txBody>
          <a:bodyPr/>
          <a:lstStyle/>
          <a:p>
            <a:pPr>
              <a:spcAft>
                <a:spcPts val="2400"/>
              </a:spcAft>
            </a:pPr>
            <a:r>
              <a:rPr lang="en-US" sz="2800" dirty="0"/>
              <a:t>Use of </a:t>
            </a:r>
            <a:r>
              <a:rPr lang="en-US" sz="2800" dirty="0" err="1"/>
              <a:t>gAI</a:t>
            </a:r>
            <a:r>
              <a:rPr lang="en-US" sz="2800" dirty="0"/>
              <a:t> in Teaching and Learning</a:t>
            </a:r>
          </a:p>
          <a:p>
            <a:pPr lvl="1">
              <a:spcAft>
                <a:spcPts val="2400"/>
              </a:spcAft>
            </a:pPr>
            <a:r>
              <a:rPr lang="en-US" sz="2800" dirty="0"/>
              <a:t>Enhance, not replace, human instruction</a:t>
            </a:r>
          </a:p>
          <a:p>
            <a:pPr lvl="1">
              <a:spcAft>
                <a:spcPts val="2400"/>
              </a:spcAft>
            </a:pPr>
            <a:r>
              <a:rPr lang="en-US" sz="2800" dirty="0"/>
              <a:t>Integrate </a:t>
            </a:r>
            <a:r>
              <a:rPr lang="en-US" sz="2800" dirty="0" err="1"/>
              <a:t>gAI</a:t>
            </a:r>
            <a:r>
              <a:rPr lang="en-US" sz="2800" dirty="0"/>
              <a:t> into courses</a:t>
            </a:r>
          </a:p>
          <a:p>
            <a:pPr lvl="1">
              <a:spcAft>
                <a:spcPts val="2400"/>
              </a:spcAft>
            </a:pPr>
            <a:r>
              <a:rPr lang="en-US" sz="2800" dirty="0"/>
              <a:t>Grading Evaluation and Feedback</a:t>
            </a:r>
          </a:p>
          <a:p>
            <a:pPr lvl="1">
              <a:spcAft>
                <a:spcPts val="2400"/>
              </a:spcAft>
            </a:pPr>
            <a:r>
              <a:rPr lang="en-US" sz="2800" dirty="0"/>
              <a:t>Academic Integrity in the Classroom</a:t>
            </a:r>
          </a:p>
          <a:p>
            <a:pPr lvl="1">
              <a:spcAft>
                <a:spcPts val="2400"/>
              </a:spcAft>
            </a:pPr>
            <a:endParaRPr lang="en-US" sz="2800" dirty="0"/>
          </a:p>
        </p:txBody>
      </p:sp>
    </p:spTree>
    <p:extLst>
      <p:ext uri="{BB962C8B-B14F-4D97-AF65-F5344CB8AC3E}">
        <p14:creationId xmlns:p14="http://schemas.microsoft.com/office/powerpoint/2010/main" val="231723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F027D-E06B-6F4C-40FF-A27BB422910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F979F2-4A31-511D-56EA-6E7C786185F6}"/>
              </a:ext>
            </a:extLst>
          </p:cNvPr>
          <p:cNvSpPr>
            <a:spLocks noGrp="1"/>
          </p:cNvSpPr>
          <p:nvPr>
            <p:ph type="sldNum" sz="quarter" idx="4"/>
          </p:nvPr>
        </p:nvSpPr>
        <p:spPr/>
        <p:txBody>
          <a:bodyPr/>
          <a:lstStyle/>
          <a:p>
            <a:fld id="{1BFB44AE-E8EC-4649-B0F6-833A69ED8138}" type="slidenum">
              <a:rPr lang="en-US" smtClean="0"/>
              <a:pPr/>
              <a:t>8</a:t>
            </a:fld>
            <a:endParaRPr lang="en-US"/>
          </a:p>
        </p:txBody>
      </p:sp>
      <p:sp>
        <p:nvSpPr>
          <p:cNvPr id="3" name="Title 2">
            <a:extLst>
              <a:ext uri="{FF2B5EF4-FFF2-40B4-BE49-F238E27FC236}">
                <a16:creationId xmlns:a16="http://schemas.microsoft.com/office/drawing/2014/main" id="{D0F863E9-13F1-0C94-CCE8-D0551123626B}"/>
              </a:ext>
            </a:extLst>
          </p:cNvPr>
          <p:cNvSpPr>
            <a:spLocks noGrp="1"/>
          </p:cNvSpPr>
          <p:nvPr>
            <p:ph type="title"/>
          </p:nvPr>
        </p:nvSpPr>
        <p:spPr>
          <a:xfrm>
            <a:off x="1546272" y="630627"/>
            <a:ext cx="9534104" cy="830997"/>
          </a:xfrm>
        </p:spPr>
        <p:txBody>
          <a:bodyPr/>
          <a:lstStyle/>
          <a:p>
            <a:r>
              <a:rPr lang="en-US" dirty="0"/>
              <a:t>Academic Affairs Emerging Technologies Guidelines: </a:t>
            </a:r>
            <a:br>
              <a:rPr lang="en-US" dirty="0"/>
            </a:br>
            <a:r>
              <a:rPr lang="en-US" i="1" dirty="0"/>
              <a:t>Case in Point: Specific Guidelines</a:t>
            </a:r>
          </a:p>
        </p:txBody>
      </p:sp>
      <p:sp>
        <p:nvSpPr>
          <p:cNvPr id="4" name="Text Placeholder 3">
            <a:extLst>
              <a:ext uri="{FF2B5EF4-FFF2-40B4-BE49-F238E27FC236}">
                <a16:creationId xmlns:a16="http://schemas.microsoft.com/office/drawing/2014/main" id="{2BC39EE4-5924-29B0-9175-1B3E530ADF38}"/>
              </a:ext>
            </a:extLst>
          </p:cNvPr>
          <p:cNvSpPr>
            <a:spLocks noGrp="1"/>
          </p:cNvSpPr>
          <p:nvPr>
            <p:ph type="body" sz="quarter" idx="20"/>
          </p:nvPr>
        </p:nvSpPr>
        <p:spPr>
          <a:xfrm>
            <a:off x="1546272" y="1703294"/>
            <a:ext cx="10242957" cy="4658198"/>
          </a:xfrm>
        </p:spPr>
        <p:txBody>
          <a:bodyPr/>
          <a:lstStyle/>
          <a:p>
            <a:pPr>
              <a:spcAft>
                <a:spcPts val="2400"/>
              </a:spcAft>
            </a:pPr>
            <a:r>
              <a:rPr lang="en-US" sz="2800" dirty="0"/>
              <a:t>Curriculum Development</a:t>
            </a:r>
          </a:p>
          <a:p>
            <a:pPr>
              <a:spcAft>
                <a:spcPts val="2400"/>
              </a:spcAft>
            </a:pPr>
            <a:r>
              <a:rPr lang="en-US" sz="2800" dirty="0"/>
              <a:t>Student Success</a:t>
            </a:r>
          </a:p>
          <a:p>
            <a:pPr>
              <a:spcAft>
                <a:spcPts val="2400"/>
              </a:spcAft>
            </a:pPr>
            <a:r>
              <a:rPr lang="en-US" sz="2800" dirty="0"/>
              <a:t>Use of </a:t>
            </a:r>
            <a:r>
              <a:rPr lang="en-US" sz="2800" dirty="0" err="1"/>
              <a:t>gAI</a:t>
            </a:r>
            <a:r>
              <a:rPr lang="en-US" sz="2800" dirty="0"/>
              <a:t> in Scholarship, Research, Creative Activities and Intellectual Property</a:t>
            </a:r>
          </a:p>
          <a:p>
            <a:pPr>
              <a:spcAft>
                <a:spcPts val="2400"/>
              </a:spcAft>
            </a:pPr>
            <a:r>
              <a:rPr lang="en-US" sz="2800" dirty="0"/>
              <a:t>Use of </a:t>
            </a:r>
            <a:r>
              <a:rPr lang="en-US" sz="2800" dirty="0" err="1"/>
              <a:t>gAI</a:t>
            </a:r>
            <a:r>
              <a:rPr lang="en-US" sz="2800" dirty="0"/>
              <a:t> in Management and Business Processes</a:t>
            </a:r>
          </a:p>
          <a:p>
            <a:pPr>
              <a:spcAft>
                <a:spcPts val="2400"/>
              </a:spcAft>
            </a:pPr>
            <a:r>
              <a:rPr lang="en-US" sz="2800" dirty="0"/>
              <a:t>Learning and Professional Development</a:t>
            </a:r>
          </a:p>
          <a:p>
            <a:pPr lvl="1">
              <a:spcAft>
                <a:spcPts val="2400"/>
              </a:spcAft>
            </a:pPr>
            <a:endParaRPr lang="en-US" sz="2800" dirty="0"/>
          </a:p>
        </p:txBody>
      </p:sp>
    </p:spTree>
    <p:extLst>
      <p:ext uri="{BB962C8B-B14F-4D97-AF65-F5344CB8AC3E}">
        <p14:creationId xmlns:p14="http://schemas.microsoft.com/office/powerpoint/2010/main" val="55368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BAB61C-995C-D4DA-85B7-EE14BD764275}"/>
              </a:ext>
            </a:extLst>
          </p:cNvPr>
          <p:cNvSpPr>
            <a:spLocks noGrp="1"/>
          </p:cNvSpPr>
          <p:nvPr>
            <p:ph type="title"/>
          </p:nvPr>
        </p:nvSpPr>
        <p:spPr>
          <a:xfrm>
            <a:off x="745066" y="5221156"/>
            <a:ext cx="11006667" cy="249299"/>
          </a:xfrm>
        </p:spPr>
        <p:txBody>
          <a:bodyPr/>
          <a:lstStyle/>
          <a:p>
            <a:r>
              <a:rPr lang="en-US" sz="1800" dirty="0">
                <a:hlinkClick r:id="rId2"/>
              </a:rPr>
              <a:t>https://www.cpp.edu/academic-programs/curriculum-development/emerging-technologies-initiative.shtml</a:t>
            </a:r>
            <a:endParaRPr lang="en-US" sz="1800" dirty="0"/>
          </a:p>
        </p:txBody>
      </p:sp>
      <p:sp>
        <p:nvSpPr>
          <p:cNvPr id="2" name="Slide Number Placeholder 1">
            <a:extLst>
              <a:ext uri="{FF2B5EF4-FFF2-40B4-BE49-F238E27FC236}">
                <a16:creationId xmlns:a16="http://schemas.microsoft.com/office/drawing/2014/main" id="{02A2834E-AAD5-C0B9-BBDC-38D2929F3025}"/>
              </a:ext>
            </a:extLst>
          </p:cNvPr>
          <p:cNvSpPr>
            <a:spLocks noGrp="1"/>
          </p:cNvSpPr>
          <p:nvPr>
            <p:ph type="sldNum" sz="quarter" idx="4"/>
          </p:nvPr>
        </p:nvSpPr>
        <p:spPr/>
        <p:txBody>
          <a:bodyPr/>
          <a:lstStyle/>
          <a:p>
            <a:fld id="{1BFB44AE-E8EC-4649-B0F6-833A69ED8138}" type="slidenum">
              <a:rPr lang="en-US" smtClean="0"/>
              <a:pPr/>
              <a:t>9</a:t>
            </a:fld>
            <a:endParaRPr lang="en-US"/>
          </a:p>
        </p:txBody>
      </p:sp>
      <p:sp>
        <p:nvSpPr>
          <p:cNvPr id="3" name="Footer Placeholder 2">
            <a:extLst>
              <a:ext uri="{FF2B5EF4-FFF2-40B4-BE49-F238E27FC236}">
                <a16:creationId xmlns:a16="http://schemas.microsoft.com/office/drawing/2014/main" id="{D26DCC8E-C53D-7008-7BFE-4D75939EBBA2}"/>
              </a:ext>
            </a:extLst>
          </p:cNvPr>
          <p:cNvSpPr>
            <a:spLocks noGrp="1"/>
          </p:cNvSpPr>
          <p:nvPr>
            <p:ph type="ftr" sz="quarter" idx="4294967295"/>
          </p:nvPr>
        </p:nvSpPr>
        <p:spPr>
          <a:xfrm>
            <a:off x="0" y="6429375"/>
            <a:ext cx="4197350" cy="342900"/>
          </a:xfrm>
        </p:spPr>
        <p:txBody>
          <a:bodyPr/>
          <a:lstStyle/>
          <a:p>
            <a:r>
              <a:rPr lang="en-US"/>
              <a:t>Cal Poly Pomona | Presentation Title</a:t>
            </a:r>
          </a:p>
        </p:txBody>
      </p:sp>
      <p:sp>
        <p:nvSpPr>
          <p:cNvPr id="4" name="Title 5">
            <a:extLst>
              <a:ext uri="{FF2B5EF4-FFF2-40B4-BE49-F238E27FC236}">
                <a16:creationId xmlns:a16="http://schemas.microsoft.com/office/drawing/2014/main" id="{859A3B85-6657-E303-0A69-BC656E0F4FB3}"/>
              </a:ext>
            </a:extLst>
          </p:cNvPr>
          <p:cNvSpPr txBox="1">
            <a:spLocks/>
          </p:cNvSpPr>
          <p:nvPr/>
        </p:nvSpPr>
        <p:spPr>
          <a:xfrm>
            <a:off x="3615484" y="3087606"/>
            <a:ext cx="4961032" cy="553998"/>
          </a:xfrm>
          <a:prstGeom prst="rect">
            <a:avLst/>
          </a:prstGeom>
        </p:spPr>
        <p:txBody>
          <a:bodyPr vert="horz" wrap="square" lIns="0" tIns="0" rIns="0" bIns="0" rtlCol="0" anchor="ctr" anchorCtr="0">
            <a:spAutoFit/>
          </a:bodyPr>
          <a:lstStyle>
            <a:lvl1pPr algn="ctr" defTabSz="914400" rtl="0" eaLnBrk="1" latinLnBrk="0" hangingPunct="1">
              <a:lnSpc>
                <a:spcPct val="90000"/>
              </a:lnSpc>
              <a:spcBef>
                <a:spcPct val="0"/>
              </a:spcBef>
              <a:buNone/>
              <a:defRPr sz="4000" b="0" i="0" kern="1200">
                <a:solidFill>
                  <a:schemeClr val="bg1"/>
                </a:solidFill>
                <a:latin typeface="+mj-lt"/>
                <a:ea typeface="+mj-ea"/>
                <a:cs typeface="Arial" panose="020B0604020202020204" pitchFamily="34" charset="0"/>
              </a:defRPr>
            </a:lvl1pPr>
          </a:lstStyle>
          <a:p>
            <a:r>
              <a:rPr lang="en-US" dirty="0"/>
              <a:t>Questions?</a:t>
            </a:r>
          </a:p>
        </p:txBody>
      </p:sp>
    </p:spTree>
    <p:extLst>
      <p:ext uri="{BB962C8B-B14F-4D97-AF65-F5344CB8AC3E}">
        <p14:creationId xmlns:p14="http://schemas.microsoft.com/office/powerpoint/2010/main" val="1236745019"/>
      </p:ext>
    </p:extLst>
  </p:cSld>
  <p:clrMapOvr>
    <a:masterClrMapping/>
  </p:clrMapOvr>
</p:sld>
</file>

<file path=ppt/theme/theme1.xml><?xml version="1.0" encoding="utf-8"?>
<a:theme xmlns:a="http://schemas.openxmlformats.org/drawingml/2006/main" name="Office Theme">
  <a:themeElements>
    <a:clrScheme name="CPP color palette">
      <a:dk1>
        <a:srgbClr val="005030"/>
      </a:dk1>
      <a:lt1>
        <a:srgbClr val="FFFFFF"/>
      </a:lt1>
      <a:dk2>
        <a:srgbClr val="000000"/>
      </a:dk2>
      <a:lt2>
        <a:srgbClr val="F2EEE9"/>
      </a:lt2>
      <a:accent1>
        <a:srgbClr val="FFB81C"/>
      </a:accent1>
      <a:accent2>
        <a:srgbClr val="A3D65E"/>
      </a:accent2>
      <a:accent3>
        <a:srgbClr val="FF7900"/>
      </a:accent3>
      <a:accent4>
        <a:srgbClr val="CFBAB0"/>
      </a:accent4>
      <a:accent5>
        <a:srgbClr val="008E95"/>
      </a:accent5>
      <a:accent6>
        <a:srgbClr val="B52B4C"/>
      </a:accent6>
      <a:hlink>
        <a:srgbClr val="008E95"/>
      </a:hlink>
      <a:folHlink>
        <a:srgbClr val="008E95"/>
      </a:folHlink>
    </a:clrScheme>
    <a:fontScheme name="CPP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spPr>
      <a:bodyPr vert="horz" wrap="square" lIns="0" tIns="0" rIns="0" bIns="0" rtlCol="0" anchor="ctr" anchorCtr="0">
        <a:noAutofit/>
      </a:bodyPr>
      <a:lstStyle>
        <a:defPPr algn="l">
          <a:defRPr dirty="0"/>
        </a:defPPr>
      </a:lstStyle>
    </a:spDef>
    <a:txDef>
      <a:spPr/>
      <a:bodyPr wrap="square" lIns="0" tIns="0" rIns="0" bIns="0" anchor="t" anchorCtr="0">
        <a:spAutoFit/>
      </a:bodyPr>
      <a:lstStyle>
        <a:defPPr algn="l">
          <a:defRPr dirty="0"/>
        </a:defPPr>
      </a:lstStyle>
    </a:txDef>
  </a:objectDefaults>
  <a:extraClrSchemeLst/>
  <a:extLst>
    <a:ext uri="{05A4C25C-085E-4340-85A3-A5531E510DB2}">
      <thm15:themeFamily xmlns:thm15="http://schemas.microsoft.com/office/thememl/2012/main" name="CPP PowerPoint Template" id="{F6EC01E6-0039-4304-A899-162934907436}" vid="{F3DD2F9F-B4EB-40C7-B8C1-1B198C99FC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7bc331-72b9-4621-afa3-0bed1ff163de" xsi:nil="true"/>
    <lcf76f155ced4ddcb4097134ff3c332f xmlns="a49f89cb-d191-4ce8-a7c6-7f4f9555b42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3F42BD4FDE6E43BCEBD526CEB64B50" ma:contentTypeVersion="15" ma:contentTypeDescription="Create a new document." ma:contentTypeScope="" ma:versionID="284d2cf4d40662ba260000240d965b27">
  <xsd:schema xmlns:xsd="http://www.w3.org/2001/XMLSchema" xmlns:xs="http://www.w3.org/2001/XMLSchema" xmlns:p="http://schemas.microsoft.com/office/2006/metadata/properties" xmlns:ns2="a49f89cb-d191-4ce8-a7c6-7f4f9555b421" xmlns:ns3="e57bc331-72b9-4621-afa3-0bed1ff163de" targetNamespace="http://schemas.microsoft.com/office/2006/metadata/properties" ma:root="true" ma:fieldsID="1d4b1d1ad80df8e9797f8667103ad26f" ns2:_="" ns3:_="">
    <xsd:import namespace="a49f89cb-d191-4ce8-a7c6-7f4f9555b421"/>
    <xsd:import namespace="e57bc331-72b9-4621-afa3-0bed1ff163d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CR"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9f89cb-d191-4ce8-a7c6-7f4f9555b42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ea4fd07-bb52-4003-87b7-be487053746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7bc331-72b9-4621-afa3-0bed1ff163d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793102-ab80-4ce3-8d8f-493b888260ef}" ma:internalName="TaxCatchAll" ma:showField="CatchAllData" ma:web="e57bc331-72b9-4621-afa3-0bed1ff163de">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A00C06-D391-42B5-9262-ED555618E670}">
  <ds:schemaRefs>
    <ds:schemaRef ds:uri="http://schemas.microsoft.com/sharepoint/v3/contenttype/forms"/>
  </ds:schemaRefs>
</ds:datastoreItem>
</file>

<file path=customXml/itemProps2.xml><?xml version="1.0" encoding="utf-8"?>
<ds:datastoreItem xmlns:ds="http://schemas.openxmlformats.org/officeDocument/2006/customXml" ds:itemID="{AFFC5700-DDD9-460E-8C52-3064A8A5FA9B}">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http://www.w3.org/XML/1998/namespace"/>
    <ds:schemaRef ds:uri="http://schemas.openxmlformats.org/package/2006/metadata/core-properties"/>
    <ds:schemaRef ds:uri="http://purl.org/dc/elements/1.1/"/>
    <ds:schemaRef ds:uri="8e0275ec-5ac9-4b24-b3cc-4a78d196dca0"/>
    <ds:schemaRef ds:uri="179cef39-4252-43ca-b9cf-1c2aff25f71a"/>
    <ds:schemaRef ds:uri="http://purl.org/dc/terms/"/>
  </ds:schemaRefs>
</ds:datastoreItem>
</file>

<file path=customXml/itemProps3.xml><?xml version="1.0" encoding="utf-8"?>
<ds:datastoreItem xmlns:ds="http://schemas.openxmlformats.org/officeDocument/2006/customXml" ds:itemID="{A2C5A01F-5F39-4FC1-AE4F-ADF9EEE12510}"/>
</file>

<file path=docProps/app.xml><?xml version="1.0" encoding="utf-8"?>
<Properties xmlns="http://schemas.openxmlformats.org/officeDocument/2006/extended-properties" xmlns:vt="http://schemas.openxmlformats.org/officeDocument/2006/docPropsVTypes">
  <Template>CPP PowerPoint Template</Template>
  <TotalTime>186</TotalTime>
  <Words>399</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Arial</vt:lpstr>
      <vt:lpstr>Georgia</vt:lpstr>
      <vt:lpstr>Office Theme</vt:lpstr>
      <vt:lpstr>Academic Affairs Emerging Technologies Guidelines</vt:lpstr>
      <vt:lpstr>Academic Affairs Principles for Emerging Technology </vt:lpstr>
      <vt:lpstr>Academic Affairs Emerging Technology Governance Committee</vt:lpstr>
      <vt:lpstr>Academic Affairs Emerging Technologies Guidelines:  Purpose and Scope</vt:lpstr>
      <vt:lpstr>Academic Affairs Emerging Technologies Guidelines:  Principles</vt:lpstr>
      <vt:lpstr>Academic Affairs Emerging Technologies Guidelines:  Alignment with Existing Policies</vt:lpstr>
      <vt:lpstr>Academic Affairs Emerging Technologies Guidelines:  Case in Point: Specific Guidelines</vt:lpstr>
      <vt:lpstr>Academic Affairs Emerging Technologies Guidelines:  Case in Point: Specific Guidelines</vt:lpstr>
      <vt:lpstr>https://www.cpp.edu/academic-programs/curriculum-development/emerging-technologies-initiative.shtml</vt:lpstr>
    </vt:vector>
  </TitlesOfParts>
  <Company>Cal Poly Pomona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Massa</dc:creator>
  <cp:lastModifiedBy>Megan H. Shadrick</cp:lastModifiedBy>
  <cp:revision>2</cp:revision>
  <dcterms:created xsi:type="dcterms:W3CDTF">2025-02-09T23:28:46Z</dcterms:created>
  <dcterms:modified xsi:type="dcterms:W3CDTF">2025-03-17T06:10:07Z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0x010100B43F42BD4FDE6E43BCEBD526CEB64B50</vt:lpwstr>
  </property>
  <property fmtid="{D5CDD505-2E9C-101B-9397-08002B2CF9AE}" pid="3" name="MediaServiceImageTags">
    <vt:lpwstr/>
  </property>
</Properties>
</file>