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comments/modernComment_107_7D39F918.xml" ContentType="application/vnd.ms-powerpoint.comments+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13"/>
  </p:notesMasterIdLst>
  <p:sldIdLst>
    <p:sldId id="256" r:id="rId5"/>
    <p:sldId id="257" r:id="rId6"/>
    <p:sldId id="272" r:id="rId7"/>
    <p:sldId id="262" r:id="rId8"/>
    <p:sldId id="269" r:id="rId9"/>
    <p:sldId id="263" r:id="rId10"/>
    <p:sldId id="275" r:id="rId11"/>
    <p:sldId id="265" r:id="rId12"/>
  </p:sldIdLst>
  <p:sldSz cx="12192000" cy="6858000"/>
  <p:notesSz cx="7011988" cy="92979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42B063-3295-8547-BD89-652606B6EDCE}" name="Christia Leanne Williams" initials="CLW" userId="S::christiaw@cpp.edu::0ee9345c-9ca3-4f32-a9cc-eb36f83e6f9a" providerId="AD"/>
  <p188:author id="{F02AC694-62F6-8AA9-74D0-C0D28BFFA24B}" name="Charlene S Garganera" initials="CG" userId="S::csgarganera@cpp.edu::80132519-5e3c-4d99-8c32-0e7994559d9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494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99A5EE-3A1A-4FA2-908A-B61C640F4DB3}" v="73" dt="2024-10-16T23:11:21.8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993" autoAdjust="0"/>
  </p:normalViewPr>
  <p:slideViewPr>
    <p:cSldViewPr snapToGrid="0">
      <p:cViewPr varScale="1">
        <p:scale>
          <a:sx n="98" d="100"/>
          <a:sy n="98" d="100"/>
        </p:scale>
        <p:origin x="95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a Williams" userId="S::christiaw@cpp.edu::0ee9345c-9ca3-4f32-a9cc-eb36f83e6f9a" providerId="AD" clId="Web-{72B3C1A0-2E4A-95E4-3A2A-E86662ABD530}"/>
    <pc:docChg chg="modSld">
      <pc:chgData name="Christia Williams" userId="S::christiaw@cpp.edu::0ee9345c-9ca3-4f32-a9cc-eb36f83e6f9a" providerId="AD" clId="Web-{72B3C1A0-2E4A-95E4-3A2A-E86662ABD530}" dt="2024-10-02T15:59:29.057" v="716"/>
      <pc:docMkLst>
        <pc:docMk/>
      </pc:docMkLst>
      <pc:sldChg chg="modNotes">
        <pc:chgData name="Christia Williams" userId="S::christiaw@cpp.edu::0ee9345c-9ca3-4f32-a9cc-eb36f83e6f9a" providerId="AD" clId="Web-{72B3C1A0-2E4A-95E4-3A2A-E86662ABD530}" dt="2024-10-02T15:58:03.711" v="695"/>
        <pc:sldMkLst>
          <pc:docMk/>
          <pc:sldMk cId="46472480" sldId="262"/>
        </pc:sldMkLst>
      </pc:sldChg>
      <pc:sldChg chg="modNotes">
        <pc:chgData name="Christia Williams" userId="S::christiaw@cpp.edu::0ee9345c-9ca3-4f32-a9cc-eb36f83e6f9a" providerId="AD" clId="Web-{72B3C1A0-2E4A-95E4-3A2A-E86662ABD530}" dt="2024-10-02T15:59:29.057" v="716"/>
        <pc:sldMkLst>
          <pc:docMk/>
          <pc:sldMk cId="4215060821" sldId="269"/>
        </pc:sldMkLst>
      </pc:sldChg>
    </pc:docChg>
  </pc:docChgLst>
  <pc:docChgLst>
    <pc:chgData name="Christia Williams" userId="0ee9345c-9ca3-4f32-a9cc-eb36f83e6f9a" providerId="ADAL" clId="{1499A5EE-3A1A-4FA2-908A-B61C640F4DB3}"/>
    <pc:docChg chg="custSel modSld">
      <pc:chgData name="Christia Williams" userId="0ee9345c-9ca3-4f32-a9cc-eb36f83e6f9a" providerId="ADAL" clId="{1499A5EE-3A1A-4FA2-908A-B61C640F4DB3}" dt="2024-10-16T23:16:53.698" v="294" actId="6549"/>
      <pc:docMkLst>
        <pc:docMk/>
      </pc:docMkLst>
      <pc:sldChg chg="modSp mod modNotesTx">
        <pc:chgData name="Christia Williams" userId="0ee9345c-9ca3-4f32-a9cc-eb36f83e6f9a" providerId="ADAL" clId="{1499A5EE-3A1A-4FA2-908A-B61C640F4DB3}" dt="2024-10-16T23:16:53.698" v="294" actId="6549"/>
        <pc:sldMkLst>
          <pc:docMk/>
          <pc:sldMk cId="46472480" sldId="262"/>
        </pc:sldMkLst>
        <pc:spChg chg="mod">
          <ac:chgData name="Christia Williams" userId="0ee9345c-9ca3-4f32-a9cc-eb36f83e6f9a" providerId="ADAL" clId="{1499A5EE-3A1A-4FA2-908A-B61C640F4DB3}" dt="2024-10-16T23:12:32.080" v="290" actId="20577"/>
          <ac:spMkLst>
            <pc:docMk/>
            <pc:sldMk cId="46472480" sldId="262"/>
            <ac:spMk id="5" creationId="{02322FAD-1D07-C333-6E4E-0945BBEC19B6}"/>
          </ac:spMkLst>
        </pc:spChg>
      </pc:sldChg>
      <pc:sldChg chg="modSp modNotesTx">
        <pc:chgData name="Christia Williams" userId="0ee9345c-9ca3-4f32-a9cc-eb36f83e6f9a" providerId="ADAL" clId="{1499A5EE-3A1A-4FA2-908A-B61C640F4DB3}" dt="2024-10-16T23:16:26.022" v="293" actId="6549"/>
        <pc:sldMkLst>
          <pc:docMk/>
          <pc:sldMk cId="4215060821" sldId="269"/>
        </pc:sldMkLst>
        <pc:graphicFrameChg chg="mod">
          <ac:chgData name="Christia Williams" userId="0ee9345c-9ca3-4f32-a9cc-eb36f83e6f9a" providerId="ADAL" clId="{1499A5EE-3A1A-4FA2-908A-B61C640F4DB3}" dt="2024-10-16T23:09:23.873" v="248"/>
          <ac:graphicFrameMkLst>
            <pc:docMk/>
            <pc:sldMk cId="4215060821" sldId="269"/>
            <ac:graphicFrameMk id="11" creationId="{E7B81F78-FAD3-2071-848C-79E72939DA9D}"/>
          </ac:graphicFrameMkLst>
        </pc:graphicFrameChg>
      </pc:sldChg>
      <pc:sldChg chg="modSp">
        <pc:chgData name="Christia Williams" userId="0ee9345c-9ca3-4f32-a9cc-eb36f83e6f9a" providerId="ADAL" clId="{1499A5EE-3A1A-4FA2-908A-B61C640F4DB3}" dt="2024-10-16T23:11:21.810" v="249" actId="255"/>
        <pc:sldMkLst>
          <pc:docMk/>
          <pc:sldMk cId="3703417171" sldId="275"/>
        </pc:sldMkLst>
        <pc:graphicFrameChg chg="mod">
          <ac:chgData name="Christia Williams" userId="0ee9345c-9ca3-4f32-a9cc-eb36f83e6f9a" providerId="ADAL" clId="{1499A5EE-3A1A-4FA2-908A-B61C640F4DB3}" dt="2024-10-16T23:11:21.810" v="249" actId="255"/>
          <ac:graphicFrameMkLst>
            <pc:docMk/>
            <pc:sldMk cId="3703417171" sldId="275"/>
            <ac:graphicFrameMk id="13" creationId="{14B966CD-3E1E-8E1F-48F7-DFE57CCC778B}"/>
          </ac:graphicFrameMkLst>
        </pc:graphicFrameChg>
      </pc:sldChg>
    </pc:docChg>
  </pc:docChgLst>
  <pc:docChgLst>
    <pc:chgData name="Charlene S Garganera" userId="S::csgarganera@cpp.edu::80132519-5e3c-4d99-8c32-0e7994559d9b" providerId="AD" clId="Web-{BB388581-3B14-7597-6BF0-C979A6BD7881}"/>
    <pc:docChg chg="modSld">
      <pc:chgData name="Charlene S Garganera" userId="S::csgarganera@cpp.edu::80132519-5e3c-4d99-8c32-0e7994559d9b" providerId="AD" clId="Web-{BB388581-3B14-7597-6BF0-C979A6BD7881}" dt="2024-09-30T14:59:52.278" v="155" actId="20577"/>
      <pc:docMkLst>
        <pc:docMk/>
      </pc:docMkLst>
      <pc:sldChg chg="modSp">
        <pc:chgData name="Charlene S Garganera" userId="S::csgarganera@cpp.edu::80132519-5e3c-4d99-8c32-0e7994559d9b" providerId="AD" clId="Web-{BB388581-3B14-7597-6BF0-C979A6BD7881}" dt="2024-09-30T14:59:52.278" v="155" actId="20577"/>
        <pc:sldMkLst>
          <pc:docMk/>
          <pc:sldMk cId="3703417171" sldId="275"/>
        </pc:sldMkLst>
        <pc:graphicFrameChg chg="mod modGraphic">
          <ac:chgData name="Charlene S Garganera" userId="S::csgarganera@cpp.edu::80132519-5e3c-4d99-8c32-0e7994559d9b" providerId="AD" clId="Web-{BB388581-3B14-7597-6BF0-C979A6BD7881}" dt="2024-09-30T14:59:52.278" v="155" actId="20577"/>
          <ac:graphicFrameMkLst>
            <pc:docMk/>
            <pc:sldMk cId="3703417171" sldId="275"/>
            <ac:graphicFrameMk id="13" creationId="{14B966CD-3E1E-8E1F-48F7-DFE57CCC778B}"/>
          </ac:graphicFrameMkLst>
        </pc:graphicFrameChg>
      </pc:sldChg>
    </pc:docChg>
  </pc:docChgLst>
  <pc:docChgLst>
    <pc:chgData name="Charlene S Garganera" userId="80132519-5e3c-4d99-8c32-0e7994559d9b" providerId="ADAL" clId="{5EC59C40-F3F7-4C11-BC72-E3041D3E93F9}"/>
    <pc:docChg chg="custSel modSld">
      <pc:chgData name="Charlene S Garganera" userId="80132519-5e3c-4d99-8c32-0e7994559d9b" providerId="ADAL" clId="{5EC59C40-F3F7-4C11-BC72-E3041D3E93F9}" dt="2024-09-17T20:57:34.476" v="101" actId="20577"/>
      <pc:docMkLst>
        <pc:docMk/>
      </pc:docMkLst>
      <pc:sldChg chg="modNotesTx">
        <pc:chgData name="Charlene S Garganera" userId="80132519-5e3c-4d99-8c32-0e7994559d9b" providerId="ADAL" clId="{5EC59C40-F3F7-4C11-BC72-E3041D3E93F9}" dt="2024-09-17T20:09:06.290" v="26" actId="20577"/>
        <pc:sldMkLst>
          <pc:docMk/>
          <pc:sldMk cId="1945071137" sldId="257"/>
        </pc:sldMkLst>
      </pc:sldChg>
      <pc:sldChg chg="modSp mod">
        <pc:chgData name="Charlene S Garganera" userId="80132519-5e3c-4d99-8c32-0e7994559d9b" providerId="ADAL" clId="{5EC59C40-F3F7-4C11-BC72-E3041D3E93F9}" dt="2024-09-17T20:24:03.015" v="47" actId="20577"/>
        <pc:sldMkLst>
          <pc:docMk/>
          <pc:sldMk cId="2807032827" sldId="259"/>
        </pc:sldMkLst>
        <pc:spChg chg="mod">
          <ac:chgData name="Charlene S Garganera" userId="80132519-5e3c-4d99-8c32-0e7994559d9b" providerId="ADAL" clId="{5EC59C40-F3F7-4C11-BC72-E3041D3E93F9}" dt="2024-09-17T20:24:03.015" v="47" actId="20577"/>
          <ac:spMkLst>
            <pc:docMk/>
            <pc:sldMk cId="2807032827" sldId="259"/>
            <ac:spMk id="4" creationId="{A24F278B-0FED-7B9E-5C6C-863BAA108B88}"/>
          </ac:spMkLst>
        </pc:spChg>
      </pc:sldChg>
      <pc:sldChg chg="modSp">
        <pc:chgData name="Charlene S Garganera" userId="80132519-5e3c-4d99-8c32-0e7994559d9b" providerId="ADAL" clId="{5EC59C40-F3F7-4C11-BC72-E3041D3E93F9}" dt="2024-09-17T20:57:34.476" v="101" actId="20577"/>
        <pc:sldMkLst>
          <pc:docMk/>
          <pc:sldMk cId="60425760" sldId="265"/>
        </pc:sldMkLst>
        <pc:spChg chg="mod">
          <ac:chgData name="Charlene S Garganera" userId="80132519-5e3c-4d99-8c32-0e7994559d9b" providerId="ADAL" clId="{5EC59C40-F3F7-4C11-BC72-E3041D3E93F9}" dt="2024-09-17T20:57:34.476" v="101" actId="20577"/>
          <ac:spMkLst>
            <pc:docMk/>
            <pc:sldMk cId="60425760" sldId="265"/>
            <ac:spMk id="4" creationId="{8BFD963B-BD69-604D-1B95-BBF5D351B817}"/>
          </ac:spMkLst>
        </pc:spChg>
      </pc:sldChg>
      <pc:sldChg chg="modNotesTx">
        <pc:chgData name="Charlene S Garganera" userId="80132519-5e3c-4d99-8c32-0e7994559d9b" providerId="ADAL" clId="{5EC59C40-F3F7-4C11-BC72-E3041D3E93F9}" dt="2024-09-17T20:09:57.645" v="40" actId="20577"/>
        <pc:sldMkLst>
          <pc:docMk/>
          <pc:sldMk cId="2876434984" sldId="272"/>
        </pc:sldMkLst>
      </pc:sldChg>
    </pc:docChg>
  </pc:docChgLst>
  <pc:docChgLst>
    <pc:chgData name="Charlene S Garganera" userId="80132519-5e3c-4d99-8c32-0e7994559d9b" providerId="ADAL" clId="{4F7B0F7C-AB20-4271-B637-D5ABA203C265}"/>
    <pc:docChg chg="undo redo custSel addSld delSld modSld modNotesMaster">
      <pc:chgData name="Charlene S Garganera" userId="80132519-5e3c-4d99-8c32-0e7994559d9b" providerId="ADAL" clId="{4F7B0F7C-AB20-4271-B637-D5ABA203C265}" dt="2024-10-02T18:01:49.059" v="1755" actId="20577"/>
      <pc:docMkLst>
        <pc:docMk/>
      </pc:docMkLst>
      <pc:sldChg chg="modNotesTx">
        <pc:chgData name="Charlene S Garganera" userId="80132519-5e3c-4d99-8c32-0e7994559d9b" providerId="ADAL" clId="{4F7B0F7C-AB20-4271-B637-D5ABA203C265}" dt="2024-10-02T18:01:49.059" v="1755" actId="20577"/>
        <pc:sldMkLst>
          <pc:docMk/>
          <pc:sldMk cId="1741497557" sldId="256"/>
        </pc:sldMkLst>
      </pc:sldChg>
      <pc:sldChg chg="addSp delSp modSp mod modNotesTx">
        <pc:chgData name="Charlene S Garganera" userId="80132519-5e3c-4d99-8c32-0e7994559d9b" providerId="ADAL" clId="{4F7B0F7C-AB20-4271-B637-D5ABA203C265}" dt="2024-10-02T15:23:44.126" v="801" actId="20577"/>
        <pc:sldMkLst>
          <pc:docMk/>
          <pc:sldMk cId="1945071137" sldId="257"/>
        </pc:sldMkLst>
        <pc:spChg chg="mod">
          <ac:chgData name="Charlene S Garganera" userId="80132519-5e3c-4d99-8c32-0e7994559d9b" providerId="ADAL" clId="{4F7B0F7C-AB20-4271-B637-D5ABA203C265}" dt="2024-09-27T22:27:42.996" v="239" actId="26606"/>
          <ac:spMkLst>
            <pc:docMk/>
            <pc:sldMk cId="1945071137" sldId="257"/>
            <ac:spMk id="2" creationId="{945C44D1-6AAA-038B-70BD-D5EDFF574235}"/>
          </ac:spMkLst>
        </pc:spChg>
        <pc:spChg chg="add del mod">
          <ac:chgData name="Charlene S Garganera" userId="80132519-5e3c-4d99-8c32-0e7994559d9b" providerId="ADAL" clId="{4F7B0F7C-AB20-4271-B637-D5ABA203C265}" dt="2024-09-27T22:27:50.972" v="244" actId="26606"/>
          <ac:spMkLst>
            <pc:docMk/>
            <pc:sldMk cId="1945071137" sldId="257"/>
            <ac:spMk id="3" creationId="{73715D7A-8C46-D480-48D3-362FCC7E7E44}"/>
          </ac:spMkLst>
        </pc:spChg>
        <pc:spChg chg="add del">
          <ac:chgData name="Charlene S Garganera" userId="80132519-5e3c-4d99-8c32-0e7994559d9b" providerId="ADAL" clId="{4F7B0F7C-AB20-4271-B637-D5ABA203C265}" dt="2024-09-27T22:27:50.972" v="244" actId="26606"/>
          <ac:spMkLst>
            <pc:docMk/>
            <pc:sldMk cId="1945071137" sldId="257"/>
            <ac:spMk id="6" creationId="{603AE127-802C-459A-A612-DB85B67F0DC0}"/>
          </ac:spMkLst>
        </pc:spChg>
        <pc:spChg chg="add del">
          <ac:chgData name="Charlene S Garganera" userId="80132519-5e3c-4d99-8c32-0e7994559d9b" providerId="ADAL" clId="{4F7B0F7C-AB20-4271-B637-D5ABA203C265}" dt="2024-09-27T22:27:50.972" v="244" actId="26606"/>
          <ac:spMkLst>
            <pc:docMk/>
            <pc:sldMk cId="1945071137" sldId="257"/>
            <ac:spMk id="19" creationId="{9323D83D-50D6-4040-A58B-FCEA340F886A}"/>
          </ac:spMkLst>
        </pc:spChg>
        <pc:spChg chg="add del">
          <ac:chgData name="Charlene S Garganera" userId="80132519-5e3c-4d99-8c32-0e7994559d9b" providerId="ADAL" clId="{4F7B0F7C-AB20-4271-B637-D5ABA203C265}" dt="2024-09-27T22:27:50.972" v="244" actId="26606"/>
          <ac:spMkLst>
            <pc:docMk/>
            <pc:sldMk cId="1945071137" sldId="257"/>
            <ac:spMk id="21" creationId="{F10FD715-4DCE-4779-B634-EC78315EA213}"/>
          </ac:spMkLst>
        </pc:spChg>
        <pc:spChg chg="add del">
          <ac:chgData name="Charlene S Garganera" userId="80132519-5e3c-4d99-8c32-0e7994559d9b" providerId="ADAL" clId="{4F7B0F7C-AB20-4271-B637-D5ABA203C265}" dt="2024-09-27T22:27:16.273" v="227" actId="26606"/>
          <ac:spMkLst>
            <pc:docMk/>
            <pc:sldMk cId="1945071137" sldId="257"/>
            <ac:spMk id="27" creationId="{45B71F80-1F92-4074-84D9-16A062B215B3}"/>
          </ac:spMkLst>
        </pc:spChg>
        <pc:spChg chg="add del">
          <ac:chgData name="Charlene S Garganera" userId="80132519-5e3c-4d99-8c32-0e7994559d9b" providerId="ADAL" clId="{4F7B0F7C-AB20-4271-B637-D5ABA203C265}" dt="2024-09-27T22:27:17.482" v="229" actId="26606"/>
          <ac:spMkLst>
            <pc:docMk/>
            <pc:sldMk cId="1945071137" sldId="257"/>
            <ac:spMk id="28" creationId="{9F4444CE-BC8D-4D61-B303-4C05614E62AB}"/>
          </ac:spMkLst>
        </pc:spChg>
        <pc:spChg chg="add del">
          <ac:chgData name="Charlene S Garganera" userId="80132519-5e3c-4d99-8c32-0e7994559d9b" providerId="ADAL" clId="{4F7B0F7C-AB20-4271-B637-D5ABA203C265}" dt="2024-09-27T22:27:16.273" v="227" actId="26606"/>
          <ac:spMkLst>
            <pc:docMk/>
            <pc:sldMk cId="1945071137" sldId="257"/>
            <ac:spMk id="29" creationId="{7209C9DA-6E0D-46D9-8275-C52222D8CCAC}"/>
          </ac:spMkLst>
        </pc:spChg>
        <pc:spChg chg="add del">
          <ac:chgData name="Charlene S Garganera" userId="80132519-5e3c-4d99-8c32-0e7994559d9b" providerId="ADAL" clId="{4F7B0F7C-AB20-4271-B637-D5ABA203C265}" dt="2024-09-27T22:27:17.482" v="229" actId="26606"/>
          <ac:spMkLst>
            <pc:docMk/>
            <pc:sldMk cId="1945071137" sldId="257"/>
            <ac:spMk id="30" creationId="{62423CA5-E2E1-4789-B759-9906C1C94063}"/>
          </ac:spMkLst>
        </pc:spChg>
        <pc:spChg chg="add del">
          <ac:chgData name="Charlene S Garganera" userId="80132519-5e3c-4d99-8c32-0e7994559d9b" providerId="ADAL" clId="{4F7B0F7C-AB20-4271-B637-D5ABA203C265}" dt="2024-09-27T22:27:16.273" v="227" actId="26606"/>
          <ac:spMkLst>
            <pc:docMk/>
            <pc:sldMk cId="1945071137" sldId="257"/>
            <ac:spMk id="31" creationId="{3EB57A4D-E0D0-46DA-B339-F24CA46FA70B}"/>
          </ac:spMkLst>
        </pc:spChg>
        <pc:spChg chg="add del">
          <ac:chgData name="Charlene S Garganera" userId="80132519-5e3c-4d99-8c32-0e7994559d9b" providerId="ADAL" clId="{4F7B0F7C-AB20-4271-B637-D5ABA203C265}" dt="2024-09-27T22:27:17.482" v="229" actId="26606"/>
          <ac:spMkLst>
            <pc:docMk/>
            <pc:sldMk cId="1945071137" sldId="257"/>
            <ac:spMk id="32" creationId="{73772B81-181F-48B7-8826-4D9686D15DF5}"/>
          </ac:spMkLst>
        </pc:spChg>
        <pc:spChg chg="add del">
          <ac:chgData name="Charlene S Garganera" userId="80132519-5e3c-4d99-8c32-0e7994559d9b" providerId="ADAL" clId="{4F7B0F7C-AB20-4271-B637-D5ABA203C265}" dt="2024-09-27T22:27:17.482" v="229" actId="26606"/>
          <ac:spMkLst>
            <pc:docMk/>
            <pc:sldMk cId="1945071137" sldId="257"/>
            <ac:spMk id="33" creationId="{73715D7A-8C46-D480-48D3-362FCC7E7E44}"/>
          </ac:spMkLst>
        </pc:spChg>
        <pc:spChg chg="add del">
          <ac:chgData name="Charlene S Garganera" userId="80132519-5e3c-4d99-8c32-0e7994559d9b" providerId="ADAL" clId="{4F7B0F7C-AB20-4271-B637-D5ABA203C265}" dt="2024-09-27T22:27:17.482" v="229" actId="26606"/>
          <ac:spMkLst>
            <pc:docMk/>
            <pc:sldMk cId="1945071137" sldId="257"/>
            <ac:spMk id="34" creationId="{B2205F6E-03C6-4E92-877C-E2482F6599AA}"/>
          </ac:spMkLst>
        </pc:spChg>
        <pc:spChg chg="add del">
          <ac:chgData name="Charlene S Garganera" userId="80132519-5e3c-4d99-8c32-0e7994559d9b" providerId="ADAL" clId="{4F7B0F7C-AB20-4271-B637-D5ABA203C265}" dt="2024-09-27T22:27:19.148" v="231" actId="26606"/>
          <ac:spMkLst>
            <pc:docMk/>
            <pc:sldMk cId="1945071137" sldId="257"/>
            <ac:spMk id="36" creationId="{7E018740-5C2B-4A41-AC1A-7E68D1EC1954}"/>
          </ac:spMkLst>
        </pc:spChg>
        <pc:spChg chg="add del">
          <ac:chgData name="Charlene S Garganera" userId="80132519-5e3c-4d99-8c32-0e7994559d9b" providerId="ADAL" clId="{4F7B0F7C-AB20-4271-B637-D5ABA203C265}" dt="2024-09-27T22:27:19.148" v="231" actId="26606"/>
          <ac:spMkLst>
            <pc:docMk/>
            <pc:sldMk cId="1945071137" sldId="257"/>
            <ac:spMk id="37" creationId="{A65AC7D1-EAA9-48F5-B509-60A7F50BF703}"/>
          </ac:spMkLst>
        </pc:spChg>
        <pc:spChg chg="add del">
          <ac:chgData name="Charlene S Garganera" userId="80132519-5e3c-4d99-8c32-0e7994559d9b" providerId="ADAL" clId="{4F7B0F7C-AB20-4271-B637-D5ABA203C265}" dt="2024-09-27T22:27:19.148" v="231" actId="26606"/>
          <ac:spMkLst>
            <pc:docMk/>
            <pc:sldMk cId="1945071137" sldId="257"/>
            <ac:spMk id="38" creationId="{166F75A4-C475-4941-8EE2-B80A06A2C1BB}"/>
          </ac:spMkLst>
        </pc:spChg>
        <pc:spChg chg="add del">
          <ac:chgData name="Charlene S Garganera" userId="80132519-5e3c-4d99-8c32-0e7994559d9b" providerId="ADAL" clId="{4F7B0F7C-AB20-4271-B637-D5ABA203C265}" dt="2024-09-27T22:27:19.148" v="231" actId="26606"/>
          <ac:spMkLst>
            <pc:docMk/>
            <pc:sldMk cId="1945071137" sldId="257"/>
            <ac:spMk id="39" creationId="{D6320AF9-619A-4175-865B-5663E1AEF4C5}"/>
          </ac:spMkLst>
        </pc:spChg>
        <pc:spChg chg="add del">
          <ac:chgData name="Charlene S Garganera" userId="80132519-5e3c-4d99-8c32-0e7994559d9b" providerId="ADAL" clId="{4F7B0F7C-AB20-4271-B637-D5ABA203C265}" dt="2024-09-27T22:27:19.148" v="231" actId="26606"/>
          <ac:spMkLst>
            <pc:docMk/>
            <pc:sldMk cId="1945071137" sldId="257"/>
            <ac:spMk id="40" creationId="{A032553A-72E8-4B0D-8405-FF9771C9AF05}"/>
          </ac:spMkLst>
        </pc:spChg>
        <pc:spChg chg="add del">
          <ac:chgData name="Charlene S Garganera" userId="80132519-5e3c-4d99-8c32-0e7994559d9b" providerId="ADAL" clId="{4F7B0F7C-AB20-4271-B637-D5ABA203C265}" dt="2024-09-27T22:27:19.148" v="231" actId="26606"/>
          <ac:spMkLst>
            <pc:docMk/>
            <pc:sldMk cId="1945071137" sldId="257"/>
            <ac:spMk id="42" creationId="{765800AC-C3B9-498E-87BC-29FAE4C76B21}"/>
          </ac:spMkLst>
        </pc:spChg>
        <pc:spChg chg="add del">
          <ac:chgData name="Charlene S Garganera" userId="80132519-5e3c-4d99-8c32-0e7994559d9b" providerId="ADAL" clId="{4F7B0F7C-AB20-4271-B637-D5ABA203C265}" dt="2024-09-27T22:27:19.148" v="231" actId="26606"/>
          <ac:spMkLst>
            <pc:docMk/>
            <pc:sldMk cId="1945071137" sldId="257"/>
            <ac:spMk id="44" creationId="{1F9D6ACB-2FF4-49F9-978A-E0D5327FC635}"/>
          </ac:spMkLst>
        </pc:spChg>
        <pc:spChg chg="add del">
          <ac:chgData name="Charlene S Garganera" userId="80132519-5e3c-4d99-8c32-0e7994559d9b" providerId="ADAL" clId="{4F7B0F7C-AB20-4271-B637-D5ABA203C265}" dt="2024-09-27T22:27:19.148" v="231" actId="26606"/>
          <ac:spMkLst>
            <pc:docMk/>
            <pc:sldMk cId="1945071137" sldId="257"/>
            <ac:spMk id="46" creationId="{A5EC319D-0FEA-4B95-A3EA-01E35672C95B}"/>
          </ac:spMkLst>
        </pc:spChg>
        <pc:spChg chg="add del">
          <ac:chgData name="Charlene S Garganera" userId="80132519-5e3c-4d99-8c32-0e7994559d9b" providerId="ADAL" clId="{4F7B0F7C-AB20-4271-B637-D5ABA203C265}" dt="2024-09-27T22:27:19.148" v="231" actId="26606"/>
          <ac:spMkLst>
            <pc:docMk/>
            <pc:sldMk cId="1945071137" sldId="257"/>
            <ac:spMk id="47" creationId="{73715D7A-8C46-D480-48D3-362FCC7E7E44}"/>
          </ac:spMkLst>
        </pc:spChg>
        <pc:spChg chg="add del">
          <ac:chgData name="Charlene S Garganera" userId="80132519-5e3c-4d99-8c32-0e7994559d9b" providerId="ADAL" clId="{4F7B0F7C-AB20-4271-B637-D5ABA203C265}" dt="2024-09-27T22:27:21.158" v="233" actId="26606"/>
          <ac:spMkLst>
            <pc:docMk/>
            <pc:sldMk cId="1945071137" sldId="257"/>
            <ac:spMk id="49" creationId="{45B71F80-1F92-4074-84D9-16A062B215B3}"/>
          </ac:spMkLst>
        </pc:spChg>
        <pc:spChg chg="add del">
          <ac:chgData name="Charlene S Garganera" userId="80132519-5e3c-4d99-8c32-0e7994559d9b" providerId="ADAL" clId="{4F7B0F7C-AB20-4271-B637-D5ABA203C265}" dt="2024-09-27T22:27:21.158" v="233" actId="26606"/>
          <ac:spMkLst>
            <pc:docMk/>
            <pc:sldMk cId="1945071137" sldId="257"/>
            <ac:spMk id="50" creationId="{7209C9DA-6E0D-46D9-8275-C52222D8CCAC}"/>
          </ac:spMkLst>
        </pc:spChg>
        <pc:spChg chg="add del">
          <ac:chgData name="Charlene S Garganera" userId="80132519-5e3c-4d99-8c32-0e7994559d9b" providerId="ADAL" clId="{4F7B0F7C-AB20-4271-B637-D5ABA203C265}" dt="2024-09-27T22:27:21.158" v="233" actId="26606"/>
          <ac:spMkLst>
            <pc:docMk/>
            <pc:sldMk cId="1945071137" sldId="257"/>
            <ac:spMk id="51" creationId="{3EB57A4D-E0D0-46DA-B339-F24CA46FA70B}"/>
          </ac:spMkLst>
        </pc:spChg>
        <pc:spChg chg="add del">
          <ac:chgData name="Charlene S Garganera" userId="80132519-5e3c-4d99-8c32-0e7994559d9b" providerId="ADAL" clId="{4F7B0F7C-AB20-4271-B637-D5ABA203C265}" dt="2024-09-27T22:27:22.167" v="235" actId="26606"/>
          <ac:spMkLst>
            <pc:docMk/>
            <pc:sldMk cId="1945071137" sldId="257"/>
            <ac:spMk id="55" creationId="{3D6475D0-776E-47C5-97FF-DF8721813F6B}"/>
          </ac:spMkLst>
        </pc:spChg>
        <pc:spChg chg="add del">
          <ac:chgData name="Charlene S Garganera" userId="80132519-5e3c-4d99-8c32-0e7994559d9b" providerId="ADAL" clId="{4F7B0F7C-AB20-4271-B637-D5ABA203C265}" dt="2024-09-27T22:27:22.167" v="235" actId="26606"/>
          <ac:spMkLst>
            <pc:docMk/>
            <pc:sldMk cId="1945071137" sldId="257"/>
            <ac:spMk id="56" creationId="{73715D7A-8C46-D480-48D3-362FCC7E7E44}"/>
          </ac:spMkLst>
        </pc:spChg>
        <pc:spChg chg="add del">
          <ac:chgData name="Charlene S Garganera" userId="80132519-5e3c-4d99-8c32-0e7994559d9b" providerId="ADAL" clId="{4F7B0F7C-AB20-4271-B637-D5ABA203C265}" dt="2024-09-27T22:27:38.877" v="237" actId="26606"/>
          <ac:spMkLst>
            <pc:docMk/>
            <pc:sldMk cId="1945071137" sldId="257"/>
            <ac:spMk id="58" creationId="{45B71F80-1F92-4074-84D9-16A062B215B3}"/>
          </ac:spMkLst>
        </pc:spChg>
        <pc:spChg chg="add del">
          <ac:chgData name="Charlene S Garganera" userId="80132519-5e3c-4d99-8c32-0e7994559d9b" providerId="ADAL" clId="{4F7B0F7C-AB20-4271-B637-D5ABA203C265}" dt="2024-09-27T22:27:38.877" v="237" actId="26606"/>
          <ac:spMkLst>
            <pc:docMk/>
            <pc:sldMk cId="1945071137" sldId="257"/>
            <ac:spMk id="59" creationId="{7209C9DA-6E0D-46D9-8275-C52222D8CCAC}"/>
          </ac:spMkLst>
        </pc:spChg>
        <pc:spChg chg="add del">
          <ac:chgData name="Charlene S Garganera" userId="80132519-5e3c-4d99-8c32-0e7994559d9b" providerId="ADAL" clId="{4F7B0F7C-AB20-4271-B637-D5ABA203C265}" dt="2024-09-27T22:27:38.877" v="237" actId="26606"/>
          <ac:spMkLst>
            <pc:docMk/>
            <pc:sldMk cId="1945071137" sldId="257"/>
            <ac:spMk id="60" creationId="{3EB57A4D-E0D0-46DA-B339-F24CA46FA70B}"/>
          </ac:spMkLst>
        </pc:spChg>
        <pc:spChg chg="add del">
          <ac:chgData name="Charlene S Garganera" userId="80132519-5e3c-4d99-8c32-0e7994559d9b" providerId="ADAL" clId="{4F7B0F7C-AB20-4271-B637-D5ABA203C265}" dt="2024-09-27T22:27:42.996" v="239" actId="26606"/>
          <ac:spMkLst>
            <pc:docMk/>
            <pc:sldMk cId="1945071137" sldId="257"/>
            <ac:spMk id="64" creationId="{3D6475D0-776E-47C5-97FF-DF8721813F6B}"/>
          </ac:spMkLst>
        </pc:spChg>
        <pc:spChg chg="add del">
          <ac:chgData name="Charlene S Garganera" userId="80132519-5e3c-4d99-8c32-0e7994559d9b" providerId="ADAL" clId="{4F7B0F7C-AB20-4271-B637-D5ABA203C265}" dt="2024-09-27T22:27:42.996" v="239" actId="26606"/>
          <ac:spMkLst>
            <pc:docMk/>
            <pc:sldMk cId="1945071137" sldId="257"/>
            <ac:spMk id="65" creationId="{73715D7A-8C46-D480-48D3-362FCC7E7E44}"/>
          </ac:spMkLst>
        </pc:spChg>
        <pc:spChg chg="add del">
          <ac:chgData name="Charlene S Garganera" userId="80132519-5e3c-4d99-8c32-0e7994559d9b" providerId="ADAL" clId="{4F7B0F7C-AB20-4271-B637-D5ABA203C265}" dt="2024-09-27T22:27:48.727" v="241" actId="26606"/>
          <ac:spMkLst>
            <pc:docMk/>
            <pc:sldMk cId="1945071137" sldId="257"/>
            <ac:spMk id="67" creationId="{603AE127-802C-459A-A612-DB85B67F0DC0}"/>
          </ac:spMkLst>
        </pc:spChg>
        <pc:spChg chg="add del">
          <ac:chgData name="Charlene S Garganera" userId="80132519-5e3c-4d99-8c32-0e7994559d9b" providerId="ADAL" clId="{4F7B0F7C-AB20-4271-B637-D5ABA203C265}" dt="2024-09-27T22:27:48.727" v="241" actId="26606"/>
          <ac:spMkLst>
            <pc:docMk/>
            <pc:sldMk cId="1945071137" sldId="257"/>
            <ac:spMk id="68" creationId="{9323D83D-50D6-4040-A58B-FCEA340F886A}"/>
          </ac:spMkLst>
        </pc:spChg>
        <pc:spChg chg="add del">
          <ac:chgData name="Charlene S Garganera" userId="80132519-5e3c-4d99-8c32-0e7994559d9b" providerId="ADAL" clId="{4F7B0F7C-AB20-4271-B637-D5ABA203C265}" dt="2024-09-27T22:27:48.727" v="241" actId="26606"/>
          <ac:spMkLst>
            <pc:docMk/>
            <pc:sldMk cId="1945071137" sldId="257"/>
            <ac:spMk id="71" creationId="{F10FD715-4DCE-4779-B634-EC78315EA213}"/>
          </ac:spMkLst>
        </pc:spChg>
        <pc:spChg chg="add del">
          <ac:chgData name="Charlene S Garganera" userId="80132519-5e3c-4d99-8c32-0e7994559d9b" providerId="ADAL" clId="{4F7B0F7C-AB20-4271-B637-D5ABA203C265}" dt="2024-09-27T22:27:50.956" v="243" actId="26606"/>
          <ac:spMkLst>
            <pc:docMk/>
            <pc:sldMk cId="1945071137" sldId="257"/>
            <ac:spMk id="73" creationId="{603AE127-802C-459A-A612-DB85B67F0DC0}"/>
          </ac:spMkLst>
        </pc:spChg>
        <pc:spChg chg="add del">
          <ac:chgData name="Charlene S Garganera" userId="80132519-5e3c-4d99-8c32-0e7994559d9b" providerId="ADAL" clId="{4F7B0F7C-AB20-4271-B637-D5ABA203C265}" dt="2024-09-27T22:27:50.956" v="243" actId="26606"/>
          <ac:spMkLst>
            <pc:docMk/>
            <pc:sldMk cId="1945071137" sldId="257"/>
            <ac:spMk id="74" creationId="{9323D83D-50D6-4040-A58B-FCEA340F886A}"/>
          </ac:spMkLst>
        </pc:spChg>
        <pc:spChg chg="add del">
          <ac:chgData name="Charlene S Garganera" userId="80132519-5e3c-4d99-8c32-0e7994559d9b" providerId="ADAL" clId="{4F7B0F7C-AB20-4271-B637-D5ABA203C265}" dt="2024-09-27T22:27:50.956" v="243" actId="26606"/>
          <ac:spMkLst>
            <pc:docMk/>
            <pc:sldMk cId="1945071137" sldId="257"/>
            <ac:spMk id="77" creationId="{F10FD715-4DCE-4779-B634-EC78315EA213}"/>
          </ac:spMkLst>
        </pc:spChg>
        <pc:spChg chg="add">
          <ac:chgData name="Charlene S Garganera" userId="80132519-5e3c-4d99-8c32-0e7994559d9b" providerId="ADAL" clId="{4F7B0F7C-AB20-4271-B637-D5ABA203C265}" dt="2024-09-27T22:27:50.972" v="244" actId="26606"/>
          <ac:spMkLst>
            <pc:docMk/>
            <pc:sldMk cId="1945071137" sldId="257"/>
            <ac:spMk id="79" creationId="{603AE127-802C-459A-A612-DB85B67F0DC0}"/>
          </ac:spMkLst>
        </pc:spChg>
        <pc:spChg chg="add">
          <ac:chgData name="Charlene S Garganera" userId="80132519-5e3c-4d99-8c32-0e7994559d9b" providerId="ADAL" clId="{4F7B0F7C-AB20-4271-B637-D5ABA203C265}" dt="2024-09-27T22:27:50.972" v="244" actId="26606"/>
          <ac:spMkLst>
            <pc:docMk/>
            <pc:sldMk cId="1945071137" sldId="257"/>
            <ac:spMk id="80" creationId="{9323D83D-50D6-4040-A58B-FCEA340F886A}"/>
          </ac:spMkLst>
        </pc:spChg>
        <pc:spChg chg="add">
          <ac:chgData name="Charlene S Garganera" userId="80132519-5e3c-4d99-8c32-0e7994559d9b" providerId="ADAL" clId="{4F7B0F7C-AB20-4271-B637-D5ABA203C265}" dt="2024-09-27T22:27:50.972" v="244" actId="26606"/>
          <ac:spMkLst>
            <pc:docMk/>
            <pc:sldMk cId="1945071137" sldId="257"/>
            <ac:spMk id="83" creationId="{F10FD715-4DCE-4779-B634-EC78315EA213}"/>
          </ac:spMkLst>
        </pc:spChg>
        <pc:graphicFrameChg chg="add del">
          <ac:chgData name="Charlene S Garganera" userId="80132519-5e3c-4d99-8c32-0e7994559d9b" providerId="ADAL" clId="{4F7B0F7C-AB20-4271-B637-D5ABA203C265}" dt="2024-09-27T22:27:16.273" v="227" actId="26606"/>
          <ac:graphicFrameMkLst>
            <pc:docMk/>
            <pc:sldMk cId="1945071137" sldId="257"/>
            <ac:graphicFrameMk id="23" creationId="{9B1EDFB3-F792-3FAF-8A00-7FFF0DFFCE01}"/>
          </ac:graphicFrameMkLst>
        </pc:graphicFrameChg>
        <pc:graphicFrameChg chg="add del">
          <ac:chgData name="Charlene S Garganera" userId="80132519-5e3c-4d99-8c32-0e7994559d9b" providerId="ADAL" clId="{4F7B0F7C-AB20-4271-B637-D5ABA203C265}" dt="2024-09-27T22:27:21.158" v="233" actId="26606"/>
          <ac:graphicFrameMkLst>
            <pc:docMk/>
            <pc:sldMk cId="1945071137" sldId="257"/>
            <ac:graphicFrameMk id="52" creationId="{B1804D23-4226-80C3-82DA-1308D04C6B91}"/>
          </ac:graphicFrameMkLst>
        </pc:graphicFrameChg>
        <pc:graphicFrameChg chg="add del">
          <ac:chgData name="Charlene S Garganera" userId="80132519-5e3c-4d99-8c32-0e7994559d9b" providerId="ADAL" clId="{4F7B0F7C-AB20-4271-B637-D5ABA203C265}" dt="2024-09-27T22:27:38.877" v="237" actId="26606"/>
          <ac:graphicFrameMkLst>
            <pc:docMk/>
            <pc:sldMk cId="1945071137" sldId="257"/>
            <ac:graphicFrameMk id="61" creationId="{9B1EDFB3-F792-3FAF-8A00-7FFF0DFFCE01}"/>
          </ac:graphicFrameMkLst>
        </pc:graphicFrameChg>
        <pc:graphicFrameChg chg="add del">
          <ac:chgData name="Charlene S Garganera" userId="80132519-5e3c-4d99-8c32-0e7994559d9b" providerId="ADAL" clId="{4F7B0F7C-AB20-4271-B637-D5ABA203C265}" dt="2024-09-27T22:27:48.727" v="241" actId="26606"/>
          <ac:graphicFrameMkLst>
            <pc:docMk/>
            <pc:sldMk cId="1945071137" sldId="257"/>
            <ac:graphicFrameMk id="70" creationId="{BCB3A864-CC06-A63D-1609-12E32EBE8DB0}"/>
          </ac:graphicFrameMkLst>
        </pc:graphicFrameChg>
        <pc:graphicFrameChg chg="add del">
          <ac:chgData name="Charlene S Garganera" userId="80132519-5e3c-4d99-8c32-0e7994559d9b" providerId="ADAL" clId="{4F7B0F7C-AB20-4271-B637-D5ABA203C265}" dt="2024-09-27T22:27:50.956" v="243" actId="26606"/>
          <ac:graphicFrameMkLst>
            <pc:docMk/>
            <pc:sldMk cId="1945071137" sldId="257"/>
            <ac:graphicFrameMk id="76" creationId="{A6173793-00FB-4F93-6989-5650477432D7}"/>
          </ac:graphicFrameMkLst>
        </pc:graphicFrameChg>
        <pc:graphicFrameChg chg="add mod">
          <ac:chgData name="Charlene S Garganera" userId="80132519-5e3c-4d99-8c32-0e7994559d9b" providerId="ADAL" clId="{4F7B0F7C-AB20-4271-B637-D5ABA203C265}" dt="2024-09-27T22:43:44.026" v="799" actId="1076"/>
          <ac:graphicFrameMkLst>
            <pc:docMk/>
            <pc:sldMk cId="1945071137" sldId="257"/>
            <ac:graphicFrameMk id="82" creationId="{79FD51CF-C8D6-36A3-814E-BE6217DDDA19}"/>
          </ac:graphicFrameMkLst>
        </pc:graphicFrameChg>
        <pc:picChg chg="add del">
          <ac:chgData name="Charlene S Garganera" userId="80132519-5e3c-4d99-8c32-0e7994559d9b" providerId="ADAL" clId="{4F7B0F7C-AB20-4271-B637-D5ABA203C265}" dt="2024-09-27T22:27:17.482" v="229" actId="26606"/>
          <ac:picMkLst>
            <pc:docMk/>
            <pc:sldMk cId="1945071137" sldId="257"/>
            <ac:picMk id="25" creationId="{F86E7BA5-ADE8-B3E5-03F2-2F888ED28622}"/>
          </ac:picMkLst>
        </pc:picChg>
        <pc:picChg chg="add del">
          <ac:chgData name="Charlene S Garganera" userId="80132519-5e3c-4d99-8c32-0e7994559d9b" providerId="ADAL" clId="{4F7B0F7C-AB20-4271-B637-D5ABA203C265}" dt="2024-09-27T22:27:19.148" v="231" actId="26606"/>
          <ac:picMkLst>
            <pc:docMk/>
            <pc:sldMk cId="1945071137" sldId="257"/>
            <ac:picMk id="45" creationId="{AC715CF8-60BB-537E-3CE6-0768F88EE4C3}"/>
          </ac:picMkLst>
        </pc:picChg>
        <pc:picChg chg="add del">
          <ac:chgData name="Charlene S Garganera" userId="80132519-5e3c-4d99-8c32-0e7994559d9b" providerId="ADAL" clId="{4F7B0F7C-AB20-4271-B637-D5ABA203C265}" dt="2024-09-27T22:27:22.167" v="235" actId="26606"/>
          <ac:picMkLst>
            <pc:docMk/>
            <pc:sldMk cId="1945071137" sldId="257"/>
            <ac:picMk id="54" creationId="{B2CB0C14-87DB-DE27-D82E-98696793089E}"/>
          </ac:picMkLst>
        </pc:picChg>
        <pc:picChg chg="add del">
          <ac:chgData name="Charlene S Garganera" userId="80132519-5e3c-4d99-8c32-0e7994559d9b" providerId="ADAL" clId="{4F7B0F7C-AB20-4271-B637-D5ABA203C265}" dt="2024-09-27T22:27:42.996" v="239" actId="26606"/>
          <ac:picMkLst>
            <pc:docMk/>
            <pc:sldMk cId="1945071137" sldId="257"/>
            <ac:picMk id="63" creationId="{B2CB0C14-87DB-DE27-D82E-98696793089E}"/>
          </ac:picMkLst>
        </pc:picChg>
        <pc:cxnChg chg="add del">
          <ac:chgData name="Charlene S Garganera" userId="80132519-5e3c-4d99-8c32-0e7994559d9b" providerId="ADAL" clId="{4F7B0F7C-AB20-4271-B637-D5ABA203C265}" dt="2024-09-27T22:27:50.972" v="244" actId="26606"/>
          <ac:cxnSpMkLst>
            <pc:docMk/>
            <pc:sldMk cId="1945071137" sldId="257"/>
            <ac:cxnSpMk id="20" creationId="{1A1FE6BB-DFB2-4080-9B5E-076EF5DDE67B}"/>
          </ac:cxnSpMkLst>
        </pc:cxnChg>
        <pc:cxnChg chg="add del">
          <ac:chgData name="Charlene S Garganera" userId="80132519-5e3c-4d99-8c32-0e7994559d9b" providerId="ADAL" clId="{4F7B0F7C-AB20-4271-B637-D5ABA203C265}" dt="2024-09-27T22:27:19.148" v="231" actId="26606"/>
          <ac:cxnSpMkLst>
            <pc:docMk/>
            <pc:sldMk cId="1945071137" sldId="257"/>
            <ac:cxnSpMk id="41" creationId="{063B6EC6-D752-4EE7-908B-F8F19E8C7FEA}"/>
          </ac:cxnSpMkLst>
        </pc:cxnChg>
        <pc:cxnChg chg="add del">
          <ac:chgData name="Charlene S Garganera" userId="80132519-5e3c-4d99-8c32-0e7994559d9b" providerId="ADAL" clId="{4F7B0F7C-AB20-4271-B637-D5ABA203C265}" dt="2024-09-27T22:27:19.148" v="231" actId="26606"/>
          <ac:cxnSpMkLst>
            <pc:docMk/>
            <pc:sldMk cId="1945071137" sldId="257"/>
            <ac:cxnSpMk id="43" creationId="{EFECD4E8-AD3E-4228-82A2-9461958EA94D}"/>
          </ac:cxnSpMkLst>
        </pc:cxnChg>
        <pc:cxnChg chg="add del">
          <ac:chgData name="Charlene S Garganera" userId="80132519-5e3c-4d99-8c32-0e7994559d9b" providerId="ADAL" clId="{4F7B0F7C-AB20-4271-B637-D5ABA203C265}" dt="2024-09-27T22:27:48.727" v="241" actId="26606"/>
          <ac:cxnSpMkLst>
            <pc:docMk/>
            <pc:sldMk cId="1945071137" sldId="257"/>
            <ac:cxnSpMk id="69" creationId="{1A1FE6BB-DFB2-4080-9B5E-076EF5DDE67B}"/>
          </ac:cxnSpMkLst>
        </pc:cxnChg>
        <pc:cxnChg chg="add del">
          <ac:chgData name="Charlene S Garganera" userId="80132519-5e3c-4d99-8c32-0e7994559d9b" providerId="ADAL" clId="{4F7B0F7C-AB20-4271-B637-D5ABA203C265}" dt="2024-09-27T22:27:50.956" v="243" actId="26606"/>
          <ac:cxnSpMkLst>
            <pc:docMk/>
            <pc:sldMk cId="1945071137" sldId="257"/>
            <ac:cxnSpMk id="75" creationId="{1A1FE6BB-DFB2-4080-9B5E-076EF5DDE67B}"/>
          </ac:cxnSpMkLst>
        </pc:cxnChg>
        <pc:cxnChg chg="add">
          <ac:chgData name="Charlene S Garganera" userId="80132519-5e3c-4d99-8c32-0e7994559d9b" providerId="ADAL" clId="{4F7B0F7C-AB20-4271-B637-D5ABA203C265}" dt="2024-09-27T22:27:50.972" v="244" actId="26606"/>
          <ac:cxnSpMkLst>
            <pc:docMk/>
            <pc:sldMk cId="1945071137" sldId="257"/>
            <ac:cxnSpMk id="81" creationId="{1A1FE6BB-DFB2-4080-9B5E-076EF5DDE67B}"/>
          </ac:cxnSpMkLst>
        </pc:cxnChg>
      </pc:sldChg>
      <pc:sldChg chg="del">
        <pc:chgData name="Charlene S Garganera" userId="80132519-5e3c-4d99-8c32-0e7994559d9b" providerId="ADAL" clId="{4F7B0F7C-AB20-4271-B637-D5ABA203C265}" dt="2024-09-20T17:06:30.361" v="4" actId="2696"/>
        <pc:sldMkLst>
          <pc:docMk/>
          <pc:sldMk cId="2807032827" sldId="259"/>
        </pc:sldMkLst>
      </pc:sldChg>
      <pc:sldChg chg="del">
        <pc:chgData name="Charlene S Garganera" userId="80132519-5e3c-4d99-8c32-0e7994559d9b" providerId="ADAL" clId="{4F7B0F7C-AB20-4271-B637-D5ABA203C265}" dt="2024-09-20T17:06:35.766" v="5" actId="2696"/>
        <pc:sldMkLst>
          <pc:docMk/>
          <pc:sldMk cId="1906241927" sldId="260"/>
        </pc:sldMkLst>
      </pc:sldChg>
      <pc:sldChg chg="modSp mod">
        <pc:chgData name="Charlene S Garganera" userId="80132519-5e3c-4d99-8c32-0e7994559d9b" providerId="ADAL" clId="{4F7B0F7C-AB20-4271-B637-D5ABA203C265}" dt="2024-09-27T22:39:18.910" v="785" actId="1076"/>
        <pc:sldMkLst>
          <pc:docMk/>
          <pc:sldMk cId="46472480" sldId="262"/>
        </pc:sldMkLst>
        <pc:spChg chg="mod">
          <ac:chgData name="Charlene S Garganera" userId="80132519-5e3c-4d99-8c32-0e7994559d9b" providerId="ADAL" clId="{4F7B0F7C-AB20-4271-B637-D5ABA203C265}" dt="2024-09-27T22:39:18.910" v="785" actId="1076"/>
          <ac:spMkLst>
            <pc:docMk/>
            <pc:sldMk cId="46472480" sldId="262"/>
            <ac:spMk id="4" creationId="{8E9B73EF-C7C2-1BA6-B5DB-9A5EE3B0F4F2}"/>
          </ac:spMkLst>
        </pc:spChg>
        <pc:spChg chg="mod">
          <ac:chgData name="Charlene S Garganera" userId="80132519-5e3c-4d99-8c32-0e7994559d9b" providerId="ADAL" clId="{4F7B0F7C-AB20-4271-B637-D5ABA203C265}" dt="2024-09-27T22:39:13.766" v="784" actId="1076"/>
          <ac:spMkLst>
            <pc:docMk/>
            <pc:sldMk cId="46472480" sldId="262"/>
            <ac:spMk id="5" creationId="{02322FAD-1D07-C333-6E4E-0945BBEC19B6}"/>
          </ac:spMkLst>
        </pc:spChg>
      </pc:sldChg>
      <pc:sldChg chg="modNotesTx">
        <pc:chgData name="Charlene S Garganera" userId="80132519-5e3c-4d99-8c32-0e7994559d9b" providerId="ADAL" clId="{4F7B0F7C-AB20-4271-B637-D5ABA203C265}" dt="2024-10-02T15:37:26.190" v="1733" actId="20577"/>
        <pc:sldMkLst>
          <pc:docMk/>
          <pc:sldMk cId="2100951320" sldId="263"/>
        </pc:sldMkLst>
      </pc:sldChg>
      <pc:sldChg chg="modSp mod">
        <pc:chgData name="Charlene S Garganera" userId="80132519-5e3c-4d99-8c32-0e7994559d9b" providerId="ADAL" clId="{4F7B0F7C-AB20-4271-B637-D5ABA203C265}" dt="2024-09-20T17:09:46.741" v="225" actId="20577"/>
        <pc:sldMkLst>
          <pc:docMk/>
          <pc:sldMk cId="60425760" sldId="265"/>
        </pc:sldMkLst>
        <pc:spChg chg="mod">
          <ac:chgData name="Charlene S Garganera" userId="80132519-5e3c-4d99-8c32-0e7994559d9b" providerId="ADAL" clId="{4F7B0F7C-AB20-4271-B637-D5ABA203C265}" dt="2024-09-20T17:09:46.741" v="225" actId="20577"/>
          <ac:spMkLst>
            <pc:docMk/>
            <pc:sldMk cId="60425760" sldId="265"/>
            <ac:spMk id="4" creationId="{8BFD963B-BD69-604D-1B95-BBF5D351B817}"/>
          </ac:spMkLst>
        </pc:spChg>
      </pc:sldChg>
      <pc:sldChg chg="del">
        <pc:chgData name="Charlene S Garganera" userId="80132519-5e3c-4d99-8c32-0e7994559d9b" providerId="ADAL" clId="{4F7B0F7C-AB20-4271-B637-D5ABA203C265}" dt="2024-09-20T17:06:56.445" v="9" actId="2696"/>
        <pc:sldMkLst>
          <pc:docMk/>
          <pc:sldMk cId="3496922511" sldId="266"/>
        </pc:sldMkLst>
      </pc:sldChg>
      <pc:sldChg chg="del">
        <pc:chgData name="Charlene S Garganera" userId="80132519-5e3c-4d99-8c32-0e7994559d9b" providerId="ADAL" clId="{4F7B0F7C-AB20-4271-B637-D5ABA203C265}" dt="2024-09-20T17:06:59.254" v="10" actId="2696"/>
        <pc:sldMkLst>
          <pc:docMk/>
          <pc:sldMk cId="2280353661" sldId="267"/>
        </pc:sldMkLst>
      </pc:sldChg>
      <pc:sldChg chg="add del">
        <pc:chgData name="Charlene S Garganera" userId="80132519-5e3c-4d99-8c32-0e7994559d9b" providerId="ADAL" clId="{4F7B0F7C-AB20-4271-B637-D5ABA203C265}" dt="2024-09-20T17:07:14.919" v="13" actId="2696"/>
        <pc:sldMkLst>
          <pc:docMk/>
          <pc:sldMk cId="587582088" sldId="268"/>
        </pc:sldMkLst>
      </pc:sldChg>
      <pc:sldChg chg="del">
        <pc:chgData name="Charlene S Garganera" userId="80132519-5e3c-4d99-8c32-0e7994559d9b" providerId="ADAL" clId="{4F7B0F7C-AB20-4271-B637-D5ABA203C265}" dt="2024-09-20T17:06:48.953" v="8" actId="2696"/>
        <pc:sldMkLst>
          <pc:docMk/>
          <pc:sldMk cId="1577285301" sldId="270"/>
        </pc:sldMkLst>
      </pc:sldChg>
      <pc:sldChg chg="del">
        <pc:chgData name="Charlene S Garganera" userId="80132519-5e3c-4d99-8c32-0e7994559d9b" providerId="ADAL" clId="{4F7B0F7C-AB20-4271-B637-D5ABA203C265}" dt="2024-09-20T17:06:44.223" v="7" actId="2696"/>
        <pc:sldMkLst>
          <pc:docMk/>
          <pc:sldMk cId="895723141" sldId="273"/>
        </pc:sldMkLst>
      </pc:sldChg>
      <pc:sldChg chg="del">
        <pc:chgData name="Charlene S Garganera" userId="80132519-5e3c-4d99-8c32-0e7994559d9b" providerId="ADAL" clId="{4F7B0F7C-AB20-4271-B637-D5ABA203C265}" dt="2024-09-20T17:06:41.236" v="6" actId="2696"/>
        <pc:sldMkLst>
          <pc:docMk/>
          <pc:sldMk cId="1317043682" sldId="274"/>
        </pc:sldMkLst>
      </pc:sldChg>
      <pc:sldChg chg="addSp delSp modSp mod modNotesTx">
        <pc:chgData name="Charlene S Garganera" userId="80132519-5e3c-4d99-8c32-0e7994559d9b" providerId="ADAL" clId="{4F7B0F7C-AB20-4271-B637-D5ABA203C265}" dt="2024-10-02T15:24:07.086" v="803" actId="20577"/>
        <pc:sldMkLst>
          <pc:docMk/>
          <pc:sldMk cId="3703417171" sldId="275"/>
        </pc:sldMkLst>
        <pc:spChg chg="mod">
          <ac:chgData name="Charlene S Garganera" userId="80132519-5e3c-4d99-8c32-0e7994559d9b" providerId="ADAL" clId="{4F7B0F7C-AB20-4271-B637-D5ABA203C265}" dt="2024-09-27T22:42:44.495" v="798" actId="26606"/>
          <ac:spMkLst>
            <pc:docMk/>
            <pc:sldMk cId="3703417171" sldId="275"/>
            <ac:spMk id="2" creationId="{0DECFCA4-AB25-11AB-9F47-7877A4923B4E}"/>
          </ac:spMkLst>
        </pc:spChg>
        <pc:spChg chg="add del">
          <ac:chgData name="Charlene S Garganera" userId="80132519-5e3c-4d99-8c32-0e7994559d9b" providerId="ADAL" clId="{4F7B0F7C-AB20-4271-B637-D5ABA203C265}" dt="2024-09-27T22:38:06.890" v="763" actId="26606"/>
          <ac:spMkLst>
            <pc:docMk/>
            <pc:sldMk cId="3703417171" sldId="275"/>
            <ac:spMk id="18" creationId="{2D94F95D-89EF-455B-9F54-0F4231363A8B}"/>
          </ac:spMkLst>
        </pc:spChg>
        <pc:spChg chg="add del">
          <ac:chgData name="Charlene S Garganera" userId="80132519-5e3c-4d99-8c32-0e7994559d9b" providerId="ADAL" clId="{4F7B0F7C-AB20-4271-B637-D5ABA203C265}" dt="2024-09-27T22:38:11.118" v="765" actId="26606"/>
          <ac:spMkLst>
            <pc:docMk/>
            <pc:sldMk cId="3703417171" sldId="275"/>
            <ac:spMk id="22" creationId="{3EB57A4D-E0D0-46DA-B339-F24CA46FA70B}"/>
          </ac:spMkLst>
        </pc:spChg>
        <pc:spChg chg="add del">
          <ac:chgData name="Charlene S Garganera" userId="80132519-5e3c-4d99-8c32-0e7994559d9b" providerId="ADAL" clId="{4F7B0F7C-AB20-4271-B637-D5ABA203C265}" dt="2024-09-27T22:42:42.038" v="796" actId="26606"/>
          <ac:spMkLst>
            <pc:docMk/>
            <pc:sldMk cId="3703417171" sldId="275"/>
            <ac:spMk id="30" creationId="{2D94F95D-89EF-455B-9F54-0F4231363A8B}"/>
          </ac:spMkLst>
        </pc:spChg>
        <pc:spChg chg="add del">
          <ac:chgData name="Charlene S Garganera" userId="80132519-5e3c-4d99-8c32-0e7994559d9b" providerId="ADAL" clId="{4F7B0F7C-AB20-4271-B637-D5ABA203C265}" dt="2024-09-27T22:38:06.890" v="763" actId="26606"/>
          <ac:spMkLst>
            <pc:docMk/>
            <pc:sldMk cId="3703417171" sldId="275"/>
            <ac:spMk id="31" creationId="{A1AE21A0-AA96-4557-AB48-66255CF0AD7F}"/>
          </ac:spMkLst>
        </pc:spChg>
        <pc:spChg chg="add del">
          <ac:chgData name="Charlene S Garganera" userId="80132519-5e3c-4d99-8c32-0e7994559d9b" providerId="ADAL" clId="{4F7B0F7C-AB20-4271-B637-D5ABA203C265}" dt="2024-09-27T22:38:11.118" v="765" actId="26606"/>
          <ac:spMkLst>
            <pc:docMk/>
            <pc:sldMk cId="3703417171" sldId="275"/>
            <ac:spMk id="33" creationId="{45B71F80-1F92-4074-84D9-16A062B215B3}"/>
          </ac:spMkLst>
        </pc:spChg>
        <pc:spChg chg="add del">
          <ac:chgData name="Charlene S Garganera" userId="80132519-5e3c-4d99-8c32-0e7994559d9b" providerId="ADAL" clId="{4F7B0F7C-AB20-4271-B637-D5ABA203C265}" dt="2024-09-27T22:38:11.118" v="765" actId="26606"/>
          <ac:spMkLst>
            <pc:docMk/>
            <pc:sldMk cId="3703417171" sldId="275"/>
            <ac:spMk id="34" creationId="{7209C9DA-6E0D-46D9-8275-C52222D8CCAC}"/>
          </ac:spMkLst>
        </pc:spChg>
        <pc:spChg chg="add del">
          <ac:chgData name="Charlene S Garganera" userId="80132519-5e3c-4d99-8c32-0e7994559d9b" providerId="ADAL" clId="{4F7B0F7C-AB20-4271-B637-D5ABA203C265}" dt="2024-09-27T22:38:13.069" v="767" actId="26606"/>
          <ac:spMkLst>
            <pc:docMk/>
            <pc:sldMk cId="3703417171" sldId="275"/>
            <ac:spMk id="36" creationId="{2D94F95D-89EF-455B-9F54-0F4231363A8B}"/>
          </ac:spMkLst>
        </pc:spChg>
        <pc:spChg chg="add del">
          <ac:chgData name="Charlene S Garganera" userId="80132519-5e3c-4d99-8c32-0e7994559d9b" providerId="ADAL" clId="{4F7B0F7C-AB20-4271-B637-D5ABA203C265}" dt="2024-09-27T22:38:13.069" v="767" actId="26606"/>
          <ac:spMkLst>
            <pc:docMk/>
            <pc:sldMk cId="3703417171" sldId="275"/>
            <ac:spMk id="39" creationId="{A1AE21A0-AA96-4557-AB48-66255CF0AD7F}"/>
          </ac:spMkLst>
        </pc:spChg>
        <pc:spChg chg="add del">
          <ac:chgData name="Charlene S Garganera" userId="80132519-5e3c-4d99-8c32-0e7994559d9b" providerId="ADAL" clId="{4F7B0F7C-AB20-4271-B637-D5ABA203C265}" dt="2024-09-27T22:42:42.038" v="796" actId="26606"/>
          <ac:spMkLst>
            <pc:docMk/>
            <pc:sldMk cId="3703417171" sldId="275"/>
            <ac:spMk id="44" creationId="{A1AE21A0-AA96-4557-AB48-66255CF0AD7F}"/>
          </ac:spMkLst>
        </pc:spChg>
        <pc:spChg chg="add del">
          <ac:chgData name="Charlene S Garganera" userId="80132519-5e3c-4d99-8c32-0e7994559d9b" providerId="ADAL" clId="{4F7B0F7C-AB20-4271-B637-D5ABA203C265}" dt="2024-09-27T22:42:44.495" v="798" actId="26606"/>
          <ac:spMkLst>
            <pc:docMk/>
            <pc:sldMk cId="3703417171" sldId="275"/>
            <ac:spMk id="47" creationId="{45B71F80-1F92-4074-84D9-16A062B215B3}"/>
          </ac:spMkLst>
        </pc:spChg>
        <pc:spChg chg="add del">
          <ac:chgData name="Charlene S Garganera" userId="80132519-5e3c-4d99-8c32-0e7994559d9b" providerId="ADAL" clId="{4F7B0F7C-AB20-4271-B637-D5ABA203C265}" dt="2024-09-27T22:42:44.495" v="798" actId="26606"/>
          <ac:spMkLst>
            <pc:docMk/>
            <pc:sldMk cId="3703417171" sldId="275"/>
            <ac:spMk id="48" creationId="{7209C9DA-6E0D-46D9-8275-C52222D8CCAC}"/>
          </ac:spMkLst>
        </pc:spChg>
        <pc:spChg chg="add del">
          <ac:chgData name="Charlene S Garganera" userId="80132519-5e3c-4d99-8c32-0e7994559d9b" providerId="ADAL" clId="{4F7B0F7C-AB20-4271-B637-D5ABA203C265}" dt="2024-09-27T22:42:44.495" v="798" actId="26606"/>
          <ac:spMkLst>
            <pc:docMk/>
            <pc:sldMk cId="3703417171" sldId="275"/>
            <ac:spMk id="49" creationId="{3EB57A4D-E0D0-46DA-B339-F24CA46FA70B}"/>
          </ac:spMkLst>
        </pc:spChg>
        <pc:grpChg chg="add del">
          <ac:chgData name="Charlene S Garganera" userId="80132519-5e3c-4d99-8c32-0e7994559d9b" providerId="ADAL" clId="{4F7B0F7C-AB20-4271-B637-D5ABA203C265}" dt="2024-09-27T22:38:06.890" v="763" actId="26606"/>
          <ac:grpSpMkLst>
            <pc:docMk/>
            <pc:sldMk cId="3703417171" sldId="275"/>
            <ac:grpSpMk id="20" creationId="{612B9F8D-6DD1-481E-8CCE-81A7EEB15F57}"/>
          </ac:grpSpMkLst>
        </pc:grpChg>
        <pc:grpChg chg="add del">
          <ac:chgData name="Charlene S Garganera" userId="80132519-5e3c-4d99-8c32-0e7994559d9b" providerId="ADAL" clId="{4F7B0F7C-AB20-4271-B637-D5ABA203C265}" dt="2024-09-27T22:42:42.038" v="796" actId="26606"/>
          <ac:grpSpMkLst>
            <pc:docMk/>
            <pc:sldMk cId="3703417171" sldId="275"/>
            <ac:grpSpMk id="32" creationId="{612B9F8D-6DD1-481E-8CCE-81A7EEB15F57}"/>
          </ac:grpSpMkLst>
        </pc:grpChg>
        <pc:grpChg chg="add del">
          <ac:chgData name="Charlene S Garganera" userId="80132519-5e3c-4d99-8c32-0e7994559d9b" providerId="ADAL" clId="{4F7B0F7C-AB20-4271-B637-D5ABA203C265}" dt="2024-09-27T22:38:13.069" v="767" actId="26606"/>
          <ac:grpSpMkLst>
            <pc:docMk/>
            <pc:sldMk cId="3703417171" sldId="275"/>
            <ac:grpSpMk id="37" creationId="{612B9F8D-6DD1-481E-8CCE-81A7EEB15F57}"/>
          </ac:grpSpMkLst>
        </pc:grpChg>
        <pc:graphicFrameChg chg="add del mod modGraphic">
          <ac:chgData name="Charlene S Garganera" userId="80132519-5e3c-4d99-8c32-0e7994559d9b" providerId="ADAL" clId="{4F7B0F7C-AB20-4271-B637-D5ABA203C265}" dt="2024-09-27T22:42:44.495" v="798" actId="26606"/>
          <ac:graphicFrameMkLst>
            <pc:docMk/>
            <pc:sldMk cId="3703417171" sldId="275"/>
            <ac:graphicFrameMk id="13" creationId="{14B966CD-3E1E-8E1F-48F7-DFE57CCC778B}"/>
          </ac:graphicFrameMkLst>
        </pc:graphicFrameChg>
        <pc:graphicFrameChg chg="add del">
          <ac:chgData name="Charlene S Garganera" userId="80132519-5e3c-4d99-8c32-0e7994559d9b" providerId="ADAL" clId="{4F7B0F7C-AB20-4271-B637-D5ABA203C265}" dt="2024-09-27T22:38:17.569" v="769" actId="26606"/>
          <ac:graphicFrameMkLst>
            <pc:docMk/>
            <pc:sldMk cId="3703417171" sldId="275"/>
            <ac:graphicFrameMk id="15" creationId="{74C26741-580D-A39A-F092-8B3D2B70A5F6}"/>
          </ac:graphicFrameMkLst>
        </pc:graphicFrameChg>
        <pc:graphicFrameChg chg="add del">
          <ac:chgData name="Charlene S Garganera" userId="80132519-5e3c-4d99-8c32-0e7994559d9b" providerId="ADAL" clId="{4F7B0F7C-AB20-4271-B637-D5ABA203C265}" dt="2024-09-27T22:42:38.038" v="792" actId="26606"/>
          <ac:graphicFrameMkLst>
            <pc:docMk/>
            <pc:sldMk cId="3703417171" sldId="275"/>
            <ac:graphicFrameMk id="16" creationId="{43B7DF9E-20B2-22D1-13AA-598447618720}"/>
          </ac:graphicFrameMkLst>
        </pc:graphicFrameChg>
        <pc:graphicFrameChg chg="add del">
          <ac:chgData name="Charlene S Garganera" userId="80132519-5e3c-4d99-8c32-0e7994559d9b" providerId="ADAL" clId="{4F7B0F7C-AB20-4271-B637-D5ABA203C265}" dt="2024-09-27T22:38:18.677" v="771" actId="26606"/>
          <ac:graphicFrameMkLst>
            <pc:docMk/>
            <pc:sldMk cId="3703417171" sldId="275"/>
            <ac:graphicFrameMk id="17" creationId="{14B966CD-3E1E-8E1F-48F7-DFE57CCC778B}"/>
          </ac:graphicFrameMkLst>
        </pc:graphicFrameChg>
        <pc:graphicFrameChg chg="add del">
          <ac:chgData name="Charlene S Garganera" userId="80132519-5e3c-4d99-8c32-0e7994559d9b" providerId="ADAL" clId="{4F7B0F7C-AB20-4271-B637-D5ABA203C265}" dt="2024-09-27T22:38:21.220" v="773" actId="26606"/>
          <ac:graphicFrameMkLst>
            <pc:docMk/>
            <pc:sldMk cId="3703417171" sldId="275"/>
            <ac:graphicFrameMk id="19" creationId="{14B966CD-3E1E-8E1F-48F7-DFE57CCC778B}"/>
          </ac:graphicFrameMkLst>
        </pc:graphicFrameChg>
        <pc:graphicFrameChg chg="add del">
          <ac:chgData name="Charlene S Garganera" userId="80132519-5e3c-4d99-8c32-0e7994559d9b" providerId="ADAL" clId="{4F7B0F7C-AB20-4271-B637-D5ABA203C265}" dt="2024-09-27T22:38:22.585" v="775" actId="26606"/>
          <ac:graphicFrameMkLst>
            <pc:docMk/>
            <pc:sldMk cId="3703417171" sldId="275"/>
            <ac:graphicFrameMk id="21" creationId="{14B966CD-3E1E-8E1F-48F7-DFE57CCC778B}"/>
          </ac:graphicFrameMkLst>
        </pc:graphicFrameChg>
        <pc:graphicFrameChg chg="add del">
          <ac:chgData name="Charlene S Garganera" userId="80132519-5e3c-4d99-8c32-0e7994559d9b" providerId="ADAL" clId="{4F7B0F7C-AB20-4271-B637-D5ABA203C265}" dt="2024-09-27T22:38:23.969" v="777" actId="26606"/>
          <ac:graphicFrameMkLst>
            <pc:docMk/>
            <pc:sldMk cId="3703417171" sldId="275"/>
            <ac:graphicFrameMk id="23" creationId="{14B966CD-3E1E-8E1F-48F7-DFE57CCC778B}"/>
          </ac:graphicFrameMkLst>
        </pc:graphicFrameChg>
        <pc:graphicFrameChg chg="add del">
          <ac:chgData name="Charlene S Garganera" userId="80132519-5e3c-4d99-8c32-0e7994559d9b" providerId="ADAL" clId="{4F7B0F7C-AB20-4271-B637-D5ABA203C265}" dt="2024-09-27T22:42:40.363" v="794" actId="26606"/>
          <ac:graphicFrameMkLst>
            <pc:docMk/>
            <pc:sldMk cId="3703417171" sldId="275"/>
            <ac:graphicFrameMk id="24" creationId="{14B966CD-3E1E-8E1F-48F7-DFE57CCC778B}"/>
          </ac:graphicFrameMkLst>
        </pc:graphicFrameChg>
        <pc:graphicFrameChg chg="add del">
          <ac:chgData name="Charlene S Garganera" userId="80132519-5e3c-4d99-8c32-0e7994559d9b" providerId="ADAL" clId="{4F7B0F7C-AB20-4271-B637-D5ABA203C265}" dt="2024-09-27T22:38:26.985" v="779" actId="26606"/>
          <ac:graphicFrameMkLst>
            <pc:docMk/>
            <pc:sldMk cId="3703417171" sldId="275"/>
            <ac:graphicFrameMk id="25" creationId="{14B966CD-3E1E-8E1F-48F7-DFE57CCC778B}"/>
          </ac:graphicFrameMkLst>
        </pc:graphicFrameChg>
        <pc:graphicFrameChg chg="add del">
          <ac:chgData name="Charlene S Garganera" userId="80132519-5e3c-4d99-8c32-0e7994559d9b" providerId="ADAL" clId="{4F7B0F7C-AB20-4271-B637-D5ABA203C265}" dt="2024-09-27T22:38:29.422" v="781" actId="26606"/>
          <ac:graphicFrameMkLst>
            <pc:docMk/>
            <pc:sldMk cId="3703417171" sldId="275"/>
            <ac:graphicFrameMk id="27" creationId="{74C26741-580D-A39A-F092-8B3D2B70A5F6}"/>
          </ac:graphicFrameMkLst>
        </pc:graphicFrameChg>
        <pc:graphicFrameChg chg="add del">
          <ac:chgData name="Charlene S Garganera" userId="80132519-5e3c-4d99-8c32-0e7994559d9b" providerId="ADAL" clId="{4F7B0F7C-AB20-4271-B637-D5ABA203C265}" dt="2024-09-27T22:42:42.038" v="796" actId="26606"/>
          <ac:graphicFrameMkLst>
            <pc:docMk/>
            <pc:sldMk cId="3703417171" sldId="275"/>
            <ac:graphicFrameMk id="45" creationId="{14B966CD-3E1E-8E1F-48F7-DFE57CCC778B}"/>
          </ac:graphicFrameMkLst>
        </pc:graphicFrameChg>
        <pc:graphicFrameChg chg="add del">
          <ac:chgData name="Charlene S Garganera" userId="80132519-5e3c-4d99-8c32-0e7994559d9b" providerId="ADAL" clId="{4F7B0F7C-AB20-4271-B637-D5ABA203C265}" dt="2024-09-27T22:42:44.495" v="798" actId="26606"/>
          <ac:graphicFrameMkLst>
            <pc:docMk/>
            <pc:sldMk cId="3703417171" sldId="275"/>
            <ac:graphicFrameMk id="50" creationId="{14B966CD-3E1E-8E1F-48F7-DFE57CCC778B}"/>
          </ac:graphicFrameMkLst>
        </pc:graphicFrameChg>
      </pc:sldChg>
    </pc:docChg>
  </pc:docChgLst>
  <pc:docChgLst>
    <pc:chgData name="Christia Williams" userId="0ee9345c-9ca3-4f32-a9cc-eb36f83e6f9a" providerId="ADAL" clId="{7DBDC581-92C9-41AA-840D-89DB7226DFE2}"/>
    <pc:docChg chg="modSld">
      <pc:chgData name="Christia Williams" userId="0ee9345c-9ca3-4f32-a9cc-eb36f83e6f9a" providerId="ADAL" clId="{7DBDC581-92C9-41AA-840D-89DB7226DFE2}" dt="2024-09-17T19:09:56.676" v="48" actId="113"/>
      <pc:docMkLst>
        <pc:docMk/>
      </pc:docMkLst>
      <pc:sldChg chg="modSp mod">
        <pc:chgData name="Christia Williams" userId="0ee9345c-9ca3-4f32-a9cc-eb36f83e6f9a" providerId="ADAL" clId="{7DBDC581-92C9-41AA-840D-89DB7226DFE2}" dt="2024-09-17T19:00:36.093" v="39" actId="20577"/>
        <pc:sldMkLst>
          <pc:docMk/>
          <pc:sldMk cId="46472480" sldId="262"/>
        </pc:sldMkLst>
        <pc:spChg chg="mod">
          <ac:chgData name="Christia Williams" userId="0ee9345c-9ca3-4f32-a9cc-eb36f83e6f9a" providerId="ADAL" clId="{7DBDC581-92C9-41AA-840D-89DB7226DFE2}" dt="2024-09-17T19:00:36.093" v="39" actId="20577"/>
          <ac:spMkLst>
            <pc:docMk/>
            <pc:sldMk cId="46472480" sldId="262"/>
            <ac:spMk id="5" creationId="{02322FAD-1D07-C333-6E4E-0945BBEC19B6}"/>
          </ac:spMkLst>
        </pc:spChg>
      </pc:sldChg>
      <pc:sldChg chg="modNotesTx">
        <pc:chgData name="Christia Williams" userId="0ee9345c-9ca3-4f32-a9cc-eb36f83e6f9a" providerId="ADAL" clId="{7DBDC581-92C9-41AA-840D-89DB7226DFE2}" dt="2024-09-17T19:09:56.676" v="48" actId="113"/>
        <pc:sldMkLst>
          <pc:docMk/>
          <pc:sldMk cId="4215060821" sldId="269"/>
        </pc:sldMkLst>
      </pc:sldChg>
    </pc:docChg>
  </pc:docChgLst>
</pc:chgInfo>
</file>

<file path=ppt/comments/modernComment_107_7D39F918.xml><?xml version="1.0" encoding="utf-8"?>
<p188:cmLst xmlns:a="http://schemas.openxmlformats.org/drawingml/2006/main" xmlns:r="http://schemas.openxmlformats.org/officeDocument/2006/relationships" xmlns:p188="http://schemas.microsoft.com/office/powerpoint/2018/8/main">
  <p188:cm id="{97F20059-E71B-4660-B569-7229CB1BE693}" authorId="{DC42B063-3295-8547-BD89-652606B6EDCE}" created="2024-08-19T23:41:47.024">
    <pc:sldMkLst xmlns:pc="http://schemas.microsoft.com/office/powerpoint/2013/main/command">
      <pc:docMk/>
      <pc:sldMk cId="2100951320" sldId="263"/>
    </pc:sldMkLst>
    <p188:txBody>
      <a:bodyPr/>
      <a:lstStyle/>
      <a:p>
        <a:r>
          <a:rPr lang="en-US"/>
          <a:t>Need to highlight all changes made - even if not required to do so</a:t>
        </a:r>
      </a:p>
    </p188:txBody>
  </p188:cm>
</p188:cmLst>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A9AEB0-D4F2-4760-950C-45A3F4ED88F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6FF2E26-965E-4FFD-89D0-A7DD7E0AD2CA}">
      <dgm:prSet/>
      <dgm:spPr/>
      <dgm:t>
        <a:bodyPr/>
        <a:lstStyle/>
        <a:p>
          <a:pPr>
            <a:lnSpc>
              <a:spcPct val="100000"/>
            </a:lnSpc>
          </a:pPr>
          <a:r>
            <a:rPr lang="en-US"/>
            <a:t>Current ASI PSL Policy (Part-time)</a:t>
          </a:r>
        </a:p>
      </dgm:t>
    </dgm:pt>
    <dgm:pt modelId="{CD41757F-DFD5-4CFA-AD48-E1FB40694ACA}" type="parTrans" cxnId="{5824A9CA-50DD-4B0D-A2C2-6994F0280E7F}">
      <dgm:prSet/>
      <dgm:spPr/>
      <dgm:t>
        <a:bodyPr/>
        <a:lstStyle/>
        <a:p>
          <a:endParaRPr lang="en-US"/>
        </a:p>
      </dgm:t>
    </dgm:pt>
    <dgm:pt modelId="{B0F65FB0-44CC-4160-BC3C-7183E526C092}" type="sibTrans" cxnId="{5824A9CA-50DD-4B0D-A2C2-6994F0280E7F}">
      <dgm:prSet/>
      <dgm:spPr/>
      <dgm:t>
        <a:bodyPr/>
        <a:lstStyle/>
        <a:p>
          <a:endParaRPr lang="en-US"/>
        </a:p>
      </dgm:t>
    </dgm:pt>
    <dgm:pt modelId="{00B6528D-B037-42E7-A4C2-744866882B6D}">
      <dgm:prSet/>
      <dgm:spPr/>
      <dgm:t>
        <a:bodyPr/>
        <a:lstStyle/>
        <a:p>
          <a:pPr>
            <a:lnSpc>
              <a:spcPct val="100000"/>
            </a:lnSpc>
          </a:pPr>
          <a:r>
            <a:rPr lang="en-US"/>
            <a:t>Policy Recommendations</a:t>
          </a:r>
        </a:p>
      </dgm:t>
    </dgm:pt>
    <dgm:pt modelId="{6E0BDB8D-74E7-4258-BF1F-70BA1E8BC3D5}" type="parTrans" cxnId="{68E60683-46E4-4725-ACB9-2776DFABCBB9}">
      <dgm:prSet/>
      <dgm:spPr/>
      <dgm:t>
        <a:bodyPr/>
        <a:lstStyle/>
        <a:p>
          <a:endParaRPr lang="en-US"/>
        </a:p>
      </dgm:t>
    </dgm:pt>
    <dgm:pt modelId="{43751E94-6C82-498D-9DBA-B65E8603B4BB}" type="sibTrans" cxnId="{68E60683-46E4-4725-ACB9-2776DFABCBB9}">
      <dgm:prSet/>
      <dgm:spPr/>
      <dgm:t>
        <a:bodyPr/>
        <a:lstStyle/>
        <a:p>
          <a:endParaRPr lang="en-US"/>
        </a:p>
      </dgm:t>
    </dgm:pt>
    <dgm:pt modelId="{95E900E4-5DE1-488B-906B-F160A7745B74}">
      <dgm:prSet/>
      <dgm:spPr/>
      <dgm:t>
        <a:bodyPr/>
        <a:lstStyle/>
        <a:p>
          <a:pPr>
            <a:lnSpc>
              <a:spcPct val="100000"/>
            </a:lnSpc>
          </a:pPr>
          <a:r>
            <a:rPr lang="en-US"/>
            <a:t>Impact</a:t>
          </a:r>
        </a:p>
      </dgm:t>
    </dgm:pt>
    <dgm:pt modelId="{2414CCE2-99B3-400E-A91A-6D7D4E88131F}" type="parTrans" cxnId="{F3CC9413-7138-43DF-A636-4F5376A7C2E6}">
      <dgm:prSet/>
      <dgm:spPr/>
      <dgm:t>
        <a:bodyPr/>
        <a:lstStyle/>
        <a:p>
          <a:endParaRPr lang="en-US"/>
        </a:p>
      </dgm:t>
    </dgm:pt>
    <dgm:pt modelId="{0770272B-F0F1-4948-8EB5-96C4281DBB2B}" type="sibTrans" cxnId="{F3CC9413-7138-43DF-A636-4F5376A7C2E6}">
      <dgm:prSet/>
      <dgm:spPr/>
      <dgm:t>
        <a:bodyPr/>
        <a:lstStyle/>
        <a:p>
          <a:endParaRPr lang="en-US"/>
        </a:p>
      </dgm:t>
    </dgm:pt>
    <dgm:pt modelId="{F25348C8-3837-4247-9E45-17A9F5708CF8}">
      <dgm:prSet/>
      <dgm:spPr/>
      <dgm:t>
        <a:bodyPr/>
        <a:lstStyle/>
        <a:p>
          <a:pPr>
            <a:lnSpc>
              <a:spcPct val="100000"/>
            </a:lnSpc>
          </a:pPr>
          <a:r>
            <a:rPr lang="en-US"/>
            <a:t>Proposed PSL Policy</a:t>
          </a:r>
        </a:p>
      </dgm:t>
    </dgm:pt>
    <dgm:pt modelId="{5A970FB6-5987-4613-8B20-F01C6B40D9DF}" type="parTrans" cxnId="{A7C27C72-7679-4055-A30E-734157B5FB84}">
      <dgm:prSet/>
      <dgm:spPr/>
      <dgm:t>
        <a:bodyPr/>
        <a:lstStyle/>
        <a:p>
          <a:endParaRPr lang="en-US"/>
        </a:p>
      </dgm:t>
    </dgm:pt>
    <dgm:pt modelId="{3BA1E626-E1DA-43F5-9ECF-32C178C2C132}" type="sibTrans" cxnId="{A7C27C72-7679-4055-A30E-734157B5FB84}">
      <dgm:prSet/>
      <dgm:spPr/>
      <dgm:t>
        <a:bodyPr/>
        <a:lstStyle/>
        <a:p>
          <a:endParaRPr lang="en-US"/>
        </a:p>
      </dgm:t>
    </dgm:pt>
    <dgm:pt modelId="{D0F8CFC9-81C8-434D-A6B9-7FC29CBBB9B0}">
      <dgm:prSet/>
      <dgm:spPr/>
      <dgm:t>
        <a:bodyPr/>
        <a:lstStyle/>
        <a:p>
          <a:pPr>
            <a:lnSpc>
              <a:spcPct val="100000"/>
            </a:lnSpc>
          </a:pPr>
          <a:r>
            <a:rPr lang="en-US"/>
            <a:t>Timeline</a:t>
          </a:r>
        </a:p>
      </dgm:t>
    </dgm:pt>
    <dgm:pt modelId="{16875312-4FE4-4600-B76B-3BBB88F945A2}" type="parTrans" cxnId="{1EB9F1DF-B80D-4EFE-83CA-DC8176A7ED30}">
      <dgm:prSet/>
      <dgm:spPr/>
      <dgm:t>
        <a:bodyPr/>
        <a:lstStyle/>
        <a:p>
          <a:endParaRPr lang="en-US"/>
        </a:p>
      </dgm:t>
    </dgm:pt>
    <dgm:pt modelId="{1E863906-D7F1-4069-B204-36DDC1A716D0}" type="sibTrans" cxnId="{1EB9F1DF-B80D-4EFE-83CA-DC8176A7ED30}">
      <dgm:prSet/>
      <dgm:spPr/>
      <dgm:t>
        <a:bodyPr/>
        <a:lstStyle/>
        <a:p>
          <a:endParaRPr lang="en-US"/>
        </a:p>
      </dgm:t>
    </dgm:pt>
    <dgm:pt modelId="{A031AF94-1CDC-48C7-BC4B-3BE3F0DF773D}">
      <dgm:prSet/>
      <dgm:spPr/>
      <dgm:t>
        <a:bodyPr/>
        <a:lstStyle/>
        <a:p>
          <a:pPr>
            <a:lnSpc>
              <a:spcPct val="100000"/>
            </a:lnSpc>
          </a:pPr>
          <a:r>
            <a:rPr lang="en-US"/>
            <a:t>Questions</a:t>
          </a:r>
        </a:p>
      </dgm:t>
    </dgm:pt>
    <dgm:pt modelId="{D9049F04-EE84-4029-8430-EFFFA1920B00}" type="parTrans" cxnId="{6270A2E2-3B0F-4DA0-B714-043CC2DBDD34}">
      <dgm:prSet/>
      <dgm:spPr/>
      <dgm:t>
        <a:bodyPr/>
        <a:lstStyle/>
        <a:p>
          <a:endParaRPr lang="en-US"/>
        </a:p>
      </dgm:t>
    </dgm:pt>
    <dgm:pt modelId="{B40764CD-2144-4D19-979A-3FE1D6146E3A}" type="sibTrans" cxnId="{6270A2E2-3B0F-4DA0-B714-043CC2DBDD34}">
      <dgm:prSet/>
      <dgm:spPr/>
      <dgm:t>
        <a:bodyPr/>
        <a:lstStyle/>
        <a:p>
          <a:endParaRPr lang="en-US"/>
        </a:p>
      </dgm:t>
    </dgm:pt>
    <dgm:pt modelId="{131D553C-6B35-4E4D-9C0C-1C2F2414B7BB}" type="pres">
      <dgm:prSet presAssocID="{81A9AEB0-D4F2-4760-950C-45A3F4ED88F8}" presName="root" presStyleCnt="0">
        <dgm:presLayoutVars>
          <dgm:dir/>
          <dgm:resizeHandles val="exact"/>
        </dgm:presLayoutVars>
      </dgm:prSet>
      <dgm:spPr/>
    </dgm:pt>
    <dgm:pt modelId="{4EFEB0F6-6A5C-4248-B5F7-E16A481BC7A3}" type="pres">
      <dgm:prSet presAssocID="{06FF2E26-965E-4FFD-89D0-A7DD7E0AD2CA}" presName="compNode" presStyleCnt="0"/>
      <dgm:spPr/>
    </dgm:pt>
    <dgm:pt modelId="{250CFB6A-00DD-473A-B83D-B98E09D74D6D}" type="pres">
      <dgm:prSet presAssocID="{06FF2E26-965E-4FFD-89D0-A7DD7E0AD2CA}" presName="bgRect" presStyleLbl="bgShp" presStyleIdx="0" presStyleCnt="6"/>
      <dgm:spPr/>
    </dgm:pt>
    <dgm:pt modelId="{D239D8B5-A354-42C9-89A4-33E513615612}" type="pres">
      <dgm:prSet presAssocID="{06FF2E26-965E-4FFD-89D0-A7DD7E0AD2CA}"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aper"/>
        </a:ext>
      </dgm:extLst>
    </dgm:pt>
    <dgm:pt modelId="{94B5214E-87DC-4E28-AB5B-393009EB0CF3}" type="pres">
      <dgm:prSet presAssocID="{06FF2E26-965E-4FFD-89D0-A7DD7E0AD2CA}" presName="spaceRect" presStyleCnt="0"/>
      <dgm:spPr/>
    </dgm:pt>
    <dgm:pt modelId="{6FAF0093-B344-4066-B95E-7326F89005A7}" type="pres">
      <dgm:prSet presAssocID="{06FF2E26-965E-4FFD-89D0-A7DD7E0AD2CA}" presName="parTx" presStyleLbl="revTx" presStyleIdx="0" presStyleCnt="6">
        <dgm:presLayoutVars>
          <dgm:chMax val="0"/>
          <dgm:chPref val="0"/>
        </dgm:presLayoutVars>
      </dgm:prSet>
      <dgm:spPr/>
    </dgm:pt>
    <dgm:pt modelId="{FF458B8F-0A6E-4321-98DC-6F5D47B9DE16}" type="pres">
      <dgm:prSet presAssocID="{B0F65FB0-44CC-4160-BC3C-7183E526C092}" presName="sibTrans" presStyleCnt="0"/>
      <dgm:spPr/>
    </dgm:pt>
    <dgm:pt modelId="{C6A67087-307F-4DFE-93D0-569A7E17A358}" type="pres">
      <dgm:prSet presAssocID="{00B6528D-B037-42E7-A4C2-744866882B6D}" presName="compNode" presStyleCnt="0"/>
      <dgm:spPr/>
    </dgm:pt>
    <dgm:pt modelId="{2654D17A-30A6-4214-9495-E6929604D27C}" type="pres">
      <dgm:prSet presAssocID="{00B6528D-B037-42E7-A4C2-744866882B6D}" presName="bgRect" presStyleLbl="bgShp" presStyleIdx="1" presStyleCnt="6"/>
      <dgm:spPr/>
    </dgm:pt>
    <dgm:pt modelId="{AAE5C23C-9644-4D8C-B01C-290DA04F16C4}" type="pres">
      <dgm:prSet presAssocID="{00B6528D-B037-42E7-A4C2-744866882B6D}"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 List"/>
        </a:ext>
      </dgm:extLst>
    </dgm:pt>
    <dgm:pt modelId="{2EDFD2E8-7AE0-4768-A883-B4DB2D6F0E72}" type="pres">
      <dgm:prSet presAssocID="{00B6528D-B037-42E7-A4C2-744866882B6D}" presName="spaceRect" presStyleCnt="0"/>
      <dgm:spPr/>
    </dgm:pt>
    <dgm:pt modelId="{EBEEB9EF-7A59-4F39-BDB5-EDDAD9D64F72}" type="pres">
      <dgm:prSet presAssocID="{00B6528D-B037-42E7-A4C2-744866882B6D}" presName="parTx" presStyleLbl="revTx" presStyleIdx="1" presStyleCnt="6">
        <dgm:presLayoutVars>
          <dgm:chMax val="0"/>
          <dgm:chPref val="0"/>
        </dgm:presLayoutVars>
      </dgm:prSet>
      <dgm:spPr/>
    </dgm:pt>
    <dgm:pt modelId="{32FF0B41-25D7-42FC-8975-9F302251520B}" type="pres">
      <dgm:prSet presAssocID="{43751E94-6C82-498D-9DBA-B65E8603B4BB}" presName="sibTrans" presStyleCnt="0"/>
      <dgm:spPr/>
    </dgm:pt>
    <dgm:pt modelId="{6C226949-662F-4395-9A0D-65CF5D4E1911}" type="pres">
      <dgm:prSet presAssocID="{95E900E4-5DE1-488B-906B-F160A7745B74}" presName="compNode" presStyleCnt="0"/>
      <dgm:spPr/>
    </dgm:pt>
    <dgm:pt modelId="{B877EFD2-0107-4402-8EC7-2C4CD3B19BA8}" type="pres">
      <dgm:prSet presAssocID="{95E900E4-5DE1-488B-906B-F160A7745B74}" presName="bgRect" presStyleLbl="bgShp" presStyleIdx="2" presStyleCnt="6"/>
      <dgm:spPr/>
    </dgm:pt>
    <dgm:pt modelId="{04EE237E-1D00-46BF-B585-51DD406D1A52}" type="pres">
      <dgm:prSet presAssocID="{95E900E4-5DE1-488B-906B-F160A7745B74}"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pward trend"/>
        </a:ext>
      </dgm:extLst>
    </dgm:pt>
    <dgm:pt modelId="{EF70A8D7-F60B-4859-AE52-0576B0A20176}" type="pres">
      <dgm:prSet presAssocID="{95E900E4-5DE1-488B-906B-F160A7745B74}" presName="spaceRect" presStyleCnt="0"/>
      <dgm:spPr/>
    </dgm:pt>
    <dgm:pt modelId="{36360B5A-8E56-4317-B7B6-3801F69FF69D}" type="pres">
      <dgm:prSet presAssocID="{95E900E4-5DE1-488B-906B-F160A7745B74}" presName="parTx" presStyleLbl="revTx" presStyleIdx="2" presStyleCnt="6">
        <dgm:presLayoutVars>
          <dgm:chMax val="0"/>
          <dgm:chPref val="0"/>
        </dgm:presLayoutVars>
      </dgm:prSet>
      <dgm:spPr/>
    </dgm:pt>
    <dgm:pt modelId="{DC6AFC84-9963-44E6-A27D-E4086B25B55D}" type="pres">
      <dgm:prSet presAssocID="{0770272B-F0F1-4948-8EB5-96C4281DBB2B}" presName="sibTrans" presStyleCnt="0"/>
      <dgm:spPr/>
    </dgm:pt>
    <dgm:pt modelId="{F9B45133-98FE-42EB-8BC4-E39AD79DD616}" type="pres">
      <dgm:prSet presAssocID="{F25348C8-3837-4247-9E45-17A9F5708CF8}" presName="compNode" presStyleCnt="0"/>
      <dgm:spPr/>
    </dgm:pt>
    <dgm:pt modelId="{A8CCD936-33DC-4E04-B8F3-9C30ABEDAFC9}" type="pres">
      <dgm:prSet presAssocID="{F25348C8-3837-4247-9E45-17A9F5708CF8}" presName="bgRect" presStyleLbl="bgShp" presStyleIdx="3" presStyleCnt="6"/>
      <dgm:spPr/>
    </dgm:pt>
    <dgm:pt modelId="{81C2E6D8-90F7-4D83-BABA-C13836555BD2}" type="pres">
      <dgm:prSet presAssocID="{F25348C8-3837-4247-9E45-17A9F5708CF8}"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ckmark"/>
        </a:ext>
      </dgm:extLst>
    </dgm:pt>
    <dgm:pt modelId="{E5282CBF-BFE4-44D7-9F08-356C1234AD67}" type="pres">
      <dgm:prSet presAssocID="{F25348C8-3837-4247-9E45-17A9F5708CF8}" presName="spaceRect" presStyleCnt="0"/>
      <dgm:spPr/>
    </dgm:pt>
    <dgm:pt modelId="{B7078255-5DBA-48F5-B2A5-2DE237782C3C}" type="pres">
      <dgm:prSet presAssocID="{F25348C8-3837-4247-9E45-17A9F5708CF8}" presName="parTx" presStyleLbl="revTx" presStyleIdx="3" presStyleCnt="6">
        <dgm:presLayoutVars>
          <dgm:chMax val="0"/>
          <dgm:chPref val="0"/>
        </dgm:presLayoutVars>
      </dgm:prSet>
      <dgm:spPr/>
    </dgm:pt>
    <dgm:pt modelId="{A8C1AEAA-4833-4872-B660-D5E66DEB5DBB}" type="pres">
      <dgm:prSet presAssocID="{3BA1E626-E1DA-43F5-9ECF-32C178C2C132}" presName="sibTrans" presStyleCnt="0"/>
      <dgm:spPr/>
    </dgm:pt>
    <dgm:pt modelId="{F6286DDE-72F2-4E21-A896-6365CA9C0AAA}" type="pres">
      <dgm:prSet presAssocID="{D0F8CFC9-81C8-434D-A6B9-7FC29CBBB9B0}" presName="compNode" presStyleCnt="0"/>
      <dgm:spPr/>
    </dgm:pt>
    <dgm:pt modelId="{6CDF7D0E-298F-40E1-951C-BCC34BC0C28C}" type="pres">
      <dgm:prSet presAssocID="{D0F8CFC9-81C8-434D-A6B9-7FC29CBBB9B0}" presName="bgRect" presStyleLbl="bgShp" presStyleIdx="4" presStyleCnt="6"/>
      <dgm:spPr/>
    </dgm:pt>
    <dgm:pt modelId="{501B3771-800B-4A36-9862-F052F09AA310}" type="pres">
      <dgm:prSet presAssocID="{D0F8CFC9-81C8-434D-A6B9-7FC29CBBB9B0}"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Stopwatch"/>
        </a:ext>
      </dgm:extLst>
    </dgm:pt>
    <dgm:pt modelId="{06D019C3-EAAD-4981-81A5-16E2854BEEEB}" type="pres">
      <dgm:prSet presAssocID="{D0F8CFC9-81C8-434D-A6B9-7FC29CBBB9B0}" presName="spaceRect" presStyleCnt="0"/>
      <dgm:spPr/>
    </dgm:pt>
    <dgm:pt modelId="{BC56DF6B-60F0-48C8-A93B-2E57D0F2C9F8}" type="pres">
      <dgm:prSet presAssocID="{D0F8CFC9-81C8-434D-A6B9-7FC29CBBB9B0}" presName="parTx" presStyleLbl="revTx" presStyleIdx="4" presStyleCnt="6">
        <dgm:presLayoutVars>
          <dgm:chMax val="0"/>
          <dgm:chPref val="0"/>
        </dgm:presLayoutVars>
      </dgm:prSet>
      <dgm:spPr/>
    </dgm:pt>
    <dgm:pt modelId="{DCE086E9-7398-4BF9-B573-FEDAA3C11917}" type="pres">
      <dgm:prSet presAssocID="{1E863906-D7F1-4069-B204-36DDC1A716D0}" presName="sibTrans" presStyleCnt="0"/>
      <dgm:spPr/>
    </dgm:pt>
    <dgm:pt modelId="{D1300462-9355-4EFD-85D8-CB34EF0120F1}" type="pres">
      <dgm:prSet presAssocID="{A031AF94-1CDC-48C7-BC4B-3BE3F0DF773D}" presName="compNode" presStyleCnt="0"/>
      <dgm:spPr/>
    </dgm:pt>
    <dgm:pt modelId="{818CF4FA-8E2F-4CB9-86D9-CEE16671163A}" type="pres">
      <dgm:prSet presAssocID="{A031AF94-1CDC-48C7-BC4B-3BE3F0DF773D}" presName="bgRect" presStyleLbl="bgShp" presStyleIdx="5" presStyleCnt="6"/>
      <dgm:spPr/>
    </dgm:pt>
    <dgm:pt modelId="{2F6EBC4D-014C-4614-9C67-1BF397280F67}" type="pres">
      <dgm:prSet presAssocID="{A031AF94-1CDC-48C7-BC4B-3BE3F0DF773D}"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Help"/>
        </a:ext>
      </dgm:extLst>
    </dgm:pt>
    <dgm:pt modelId="{DC52FA14-BA77-4444-B020-D589DECA8C80}" type="pres">
      <dgm:prSet presAssocID="{A031AF94-1CDC-48C7-BC4B-3BE3F0DF773D}" presName="spaceRect" presStyleCnt="0"/>
      <dgm:spPr/>
    </dgm:pt>
    <dgm:pt modelId="{B8A0B259-C34C-4D20-94D5-FDBFF223BBFE}" type="pres">
      <dgm:prSet presAssocID="{A031AF94-1CDC-48C7-BC4B-3BE3F0DF773D}" presName="parTx" presStyleLbl="revTx" presStyleIdx="5" presStyleCnt="6">
        <dgm:presLayoutVars>
          <dgm:chMax val="0"/>
          <dgm:chPref val="0"/>
        </dgm:presLayoutVars>
      </dgm:prSet>
      <dgm:spPr/>
    </dgm:pt>
  </dgm:ptLst>
  <dgm:cxnLst>
    <dgm:cxn modelId="{4A161E12-15BF-4351-9EB6-3E1A754F1BFD}" type="presOf" srcId="{81A9AEB0-D4F2-4760-950C-45A3F4ED88F8}" destId="{131D553C-6B35-4E4D-9C0C-1C2F2414B7BB}" srcOrd="0" destOrd="0" presId="urn:microsoft.com/office/officeart/2018/2/layout/IconVerticalSolidList"/>
    <dgm:cxn modelId="{F3CC9413-7138-43DF-A636-4F5376A7C2E6}" srcId="{81A9AEB0-D4F2-4760-950C-45A3F4ED88F8}" destId="{95E900E4-5DE1-488B-906B-F160A7745B74}" srcOrd="2" destOrd="0" parTransId="{2414CCE2-99B3-400E-A91A-6D7D4E88131F}" sibTransId="{0770272B-F0F1-4948-8EB5-96C4281DBB2B}"/>
    <dgm:cxn modelId="{EB20C335-3A09-49BB-B10D-143A966E5E5B}" type="presOf" srcId="{F25348C8-3837-4247-9E45-17A9F5708CF8}" destId="{B7078255-5DBA-48F5-B2A5-2DE237782C3C}" srcOrd="0" destOrd="0" presId="urn:microsoft.com/office/officeart/2018/2/layout/IconVerticalSolidList"/>
    <dgm:cxn modelId="{376A385B-83EA-4FC7-9F53-35F5FB6F0099}" type="presOf" srcId="{06FF2E26-965E-4FFD-89D0-A7DD7E0AD2CA}" destId="{6FAF0093-B344-4066-B95E-7326F89005A7}" srcOrd="0" destOrd="0" presId="urn:microsoft.com/office/officeart/2018/2/layout/IconVerticalSolidList"/>
    <dgm:cxn modelId="{629D0460-6EDF-46BD-9F22-B6EDFCD9665F}" type="presOf" srcId="{D0F8CFC9-81C8-434D-A6B9-7FC29CBBB9B0}" destId="{BC56DF6B-60F0-48C8-A93B-2E57D0F2C9F8}" srcOrd="0" destOrd="0" presId="urn:microsoft.com/office/officeart/2018/2/layout/IconVerticalSolidList"/>
    <dgm:cxn modelId="{A7C27C72-7679-4055-A30E-734157B5FB84}" srcId="{81A9AEB0-D4F2-4760-950C-45A3F4ED88F8}" destId="{F25348C8-3837-4247-9E45-17A9F5708CF8}" srcOrd="3" destOrd="0" parTransId="{5A970FB6-5987-4613-8B20-F01C6B40D9DF}" sibTransId="{3BA1E626-E1DA-43F5-9ECF-32C178C2C132}"/>
    <dgm:cxn modelId="{68E60683-46E4-4725-ACB9-2776DFABCBB9}" srcId="{81A9AEB0-D4F2-4760-950C-45A3F4ED88F8}" destId="{00B6528D-B037-42E7-A4C2-744866882B6D}" srcOrd="1" destOrd="0" parTransId="{6E0BDB8D-74E7-4258-BF1F-70BA1E8BC3D5}" sibTransId="{43751E94-6C82-498D-9DBA-B65E8603B4BB}"/>
    <dgm:cxn modelId="{BAEBF4A0-10CF-4FA2-90C0-596D7B3E55EC}" type="presOf" srcId="{00B6528D-B037-42E7-A4C2-744866882B6D}" destId="{EBEEB9EF-7A59-4F39-BDB5-EDDAD9D64F72}" srcOrd="0" destOrd="0" presId="urn:microsoft.com/office/officeart/2018/2/layout/IconVerticalSolidList"/>
    <dgm:cxn modelId="{5824A9CA-50DD-4B0D-A2C2-6994F0280E7F}" srcId="{81A9AEB0-D4F2-4760-950C-45A3F4ED88F8}" destId="{06FF2E26-965E-4FFD-89D0-A7DD7E0AD2CA}" srcOrd="0" destOrd="0" parTransId="{CD41757F-DFD5-4CFA-AD48-E1FB40694ACA}" sibTransId="{B0F65FB0-44CC-4160-BC3C-7183E526C092}"/>
    <dgm:cxn modelId="{1EB9F1DF-B80D-4EFE-83CA-DC8176A7ED30}" srcId="{81A9AEB0-D4F2-4760-950C-45A3F4ED88F8}" destId="{D0F8CFC9-81C8-434D-A6B9-7FC29CBBB9B0}" srcOrd="4" destOrd="0" parTransId="{16875312-4FE4-4600-B76B-3BBB88F945A2}" sibTransId="{1E863906-D7F1-4069-B204-36DDC1A716D0}"/>
    <dgm:cxn modelId="{6270A2E2-3B0F-4DA0-B714-043CC2DBDD34}" srcId="{81A9AEB0-D4F2-4760-950C-45A3F4ED88F8}" destId="{A031AF94-1CDC-48C7-BC4B-3BE3F0DF773D}" srcOrd="5" destOrd="0" parTransId="{D9049F04-EE84-4029-8430-EFFFA1920B00}" sibTransId="{B40764CD-2144-4D19-979A-3FE1D6146E3A}"/>
    <dgm:cxn modelId="{CEB101E4-0AA9-4BE5-A25B-57E94B121262}" type="presOf" srcId="{95E900E4-5DE1-488B-906B-F160A7745B74}" destId="{36360B5A-8E56-4317-B7B6-3801F69FF69D}" srcOrd="0" destOrd="0" presId="urn:microsoft.com/office/officeart/2018/2/layout/IconVerticalSolidList"/>
    <dgm:cxn modelId="{752D30ED-79CC-4C6B-9E4F-31ADCD3ACC40}" type="presOf" srcId="{A031AF94-1CDC-48C7-BC4B-3BE3F0DF773D}" destId="{B8A0B259-C34C-4D20-94D5-FDBFF223BBFE}" srcOrd="0" destOrd="0" presId="urn:microsoft.com/office/officeart/2018/2/layout/IconVerticalSolidList"/>
    <dgm:cxn modelId="{F633783F-59E4-4542-8770-F5F75C6CA2DE}" type="presParOf" srcId="{131D553C-6B35-4E4D-9C0C-1C2F2414B7BB}" destId="{4EFEB0F6-6A5C-4248-B5F7-E16A481BC7A3}" srcOrd="0" destOrd="0" presId="urn:microsoft.com/office/officeart/2018/2/layout/IconVerticalSolidList"/>
    <dgm:cxn modelId="{C7D9DEA1-29EA-4E28-89A8-0D6B09294F7E}" type="presParOf" srcId="{4EFEB0F6-6A5C-4248-B5F7-E16A481BC7A3}" destId="{250CFB6A-00DD-473A-B83D-B98E09D74D6D}" srcOrd="0" destOrd="0" presId="urn:microsoft.com/office/officeart/2018/2/layout/IconVerticalSolidList"/>
    <dgm:cxn modelId="{2C9B23D6-74CF-42EC-BBD9-08F7BB3B3071}" type="presParOf" srcId="{4EFEB0F6-6A5C-4248-B5F7-E16A481BC7A3}" destId="{D239D8B5-A354-42C9-89A4-33E513615612}" srcOrd="1" destOrd="0" presId="urn:microsoft.com/office/officeart/2018/2/layout/IconVerticalSolidList"/>
    <dgm:cxn modelId="{F2EC0F86-D9FE-4974-BC43-B3D0CD2AA1D1}" type="presParOf" srcId="{4EFEB0F6-6A5C-4248-B5F7-E16A481BC7A3}" destId="{94B5214E-87DC-4E28-AB5B-393009EB0CF3}" srcOrd="2" destOrd="0" presId="urn:microsoft.com/office/officeart/2018/2/layout/IconVerticalSolidList"/>
    <dgm:cxn modelId="{D891F562-E301-4306-B6B8-C427924E17D7}" type="presParOf" srcId="{4EFEB0F6-6A5C-4248-B5F7-E16A481BC7A3}" destId="{6FAF0093-B344-4066-B95E-7326F89005A7}" srcOrd="3" destOrd="0" presId="urn:microsoft.com/office/officeart/2018/2/layout/IconVerticalSolidList"/>
    <dgm:cxn modelId="{2341CC4F-D8B7-40CE-A3DE-26950F35B077}" type="presParOf" srcId="{131D553C-6B35-4E4D-9C0C-1C2F2414B7BB}" destId="{FF458B8F-0A6E-4321-98DC-6F5D47B9DE16}" srcOrd="1" destOrd="0" presId="urn:microsoft.com/office/officeart/2018/2/layout/IconVerticalSolidList"/>
    <dgm:cxn modelId="{949C6F55-6507-463A-98B2-0A0F3676B0DF}" type="presParOf" srcId="{131D553C-6B35-4E4D-9C0C-1C2F2414B7BB}" destId="{C6A67087-307F-4DFE-93D0-569A7E17A358}" srcOrd="2" destOrd="0" presId="urn:microsoft.com/office/officeart/2018/2/layout/IconVerticalSolidList"/>
    <dgm:cxn modelId="{13DC9693-E549-4C20-A46F-A081878164B8}" type="presParOf" srcId="{C6A67087-307F-4DFE-93D0-569A7E17A358}" destId="{2654D17A-30A6-4214-9495-E6929604D27C}" srcOrd="0" destOrd="0" presId="urn:microsoft.com/office/officeart/2018/2/layout/IconVerticalSolidList"/>
    <dgm:cxn modelId="{2A464B61-2014-4F32-958F-1448A18229C2}" type="presParOf" srcId="{C6A67087-307F-4DFE-93D0-569A7E17A358}" destId="{AAE5C23C-9644-4D8C-B01C-290DA04F16C4}" srcOrd="1" destOrd="0" presId="urn:microsoft.com/office/officeart/2018/2/layout/IconVerticalSolidList"/>
    <dgm:cxn modelId="{E4203CC3-EF7F-48FA-8712-E545B3FB4694}" type="presParOf" srcId="{C6A67087-307F-4DFE-93D0-569A7E17A358}" destId="{2EDFD2E8-7AE0-4768-A883-B4DB2D6F0E72}" srcOrd="2" destOrd="0" presId="urn:microsoft.com/office/officeart/2018/2/layout/IconVerticalSolidList"/>
    <dgm:cxn modelId="{6F7D9161-2581-4926-B0BA-DF0183E2B516}" type="presParOf" srcId="{C6A67087-307F-4DFE-93D0-569A7E17A358}" destId="{EBEEB9EF-7A59-4F39-BDB5-EDDAD9D64F72}" srcOrd="3" destOrd="0" presId="urn:microsoft.com/office/officeart/2018/2/layout/IconVerticalSolidList"/>
    <dgm:cxn modelId="{1F6CC31C-1D13-4D7E-888F-8038C7C5405E}" type="presParOf" srcId="{131D553C-6B35-4E4D-9C0C-1C2F2414B7BB}" destId="{32FF0B41-25D7-42FC-8975-9F302251520B}" srcOrd="3" destOrd="0" presId="urn:microsoft.com/office/officeart/2018/2/layout/IconVerticalSolidList"/>
    <dgm:cxn modelId="{9DFF0F7A-421E-456A-AE0A-7ED60DA8EAB9}" type="presParOf" srcId="{131D553C-6B35-4E4D-9C0C-1C2F2414B7BB}" destId="{6C226949-662F-4395-9A0D-65CF5D4E1911}" srcOrd="4" destOrd="0" presId="urn:microsoft.com/office/officeart/2018/2/layout/IconVerticalSolidList"/>
    <dgm:cxn modelId="{3DB775EE-453B-40B5-ACB0-4D444D56910E}" type="presParOf" srcId="{6C226949-662F-4395-9A0D-65CF5D4E1911}" destId="{B877EFD2-0107-4402-8EC7-2C4CD3B19BA8}" srcOrd="0" destOrd="0" presId="urn:microsoft.com/office/officeart/2018/2/layout/IconVerticalSolidList"/>
    <dgm:cxn modelId="{16EB7D19-F35B-41F9-9E6B-95F61AFF325A}" type="presParOf" srcId="{6C226949-662F-4395-9A0D-65CF5D4E1911}" destId="{04EE237E-1D00-46BF-B585-51DD406D1A52}" srcOrd="1" destOrd="0" presId="urn:microsoft.com/office/officeart/2018/2/layout/IconVerticalSolidList"/>
    <dgm:cxn modelId="{8E5ECF97-568E-47CA-94CB-5B968F6A75C7}" type="presParOf" srcId="{6C226949-662F-4395-9A0D-65CF5D4E1911}" destId="{EF70A8D7-F60B-4859-AE52-0576B0A20176}" srcOrd="2" destOrd="0" presId="urn:microsoft.com/office/officeart/2018/2/layout/IconVerticalSolidList"/>
    <dgm:cxn modelId="{80809CAE-8EF6-4418-B560-FC89152DFA70}" type="presParOf" srcId="{6C226949-662F-4395-9A0D-65CF5D4E1911}" destId="{36360B5A-8E56-4317-B7B6-3801F69FF69D}" srcOrd="3" destOrd="0" presId="urn:microsoft.com/office/officeart/2018/2/layout/IconVerticalSolidList"/>
    <dgm:cxn modelId="{50170A56-AA46-4472-A337-72649626DB23}" type="presParOf" srcId="{131D553C-6B35-4E4D-9C0C-1C2F2414B7BB}" destId="{DC6AFC84-9963-44E6-A27D-E4086B25B55D}" srcOrd="5" destOrd="0" presId="urn:microsoft.com/office/officeart/2018/2/layout/IconVerticalSolidList"/>
    <dgm:cxn modelId="{AE51AFE5-E9FB-496F-BB28-773DF6081533}" type="presParOf" srcId="{131D553C-6B35-4E4D-9C0C-1C2F2414B7BB}" destId="{F9B45133-98FE-42EB-8BC4-E39AD79DD616}" srcOrd="6" destOrd="0" presId="urn:microsoft.com/office/officeart/2018/2/layout/IconVerticalSolidList"/>
    <dgm:cxn modelId="{AADC713A-FAAE-45AC-855B-3BF7A1059185}" type="presParOf" srcId="{F9B45133-98FE-42EB-8BC4-E39AD79DD616}" destId="{A8CCD936-33DC-4E04-B8F3-9C30ABEDAFC9}" srcOrd="0" destOrd="0" presId="urn:microsoft.com/office/officeart/2018/2/layout/IconVerticalSolidList"/>
    <dgm:cxn modelId="{F18DAF39-B23F-4F28-8D25-6394224FEFE1}" type="presParOf" srcId="{F9B45133-98FE-42EB-8BC4-E39AD79DD616}" destId="{81C2E6D8-90F7-4D83-BABA-C13836555BD2}" srcOrd="1" destOrd="0" presId="urn:microsoft.com/office/officeart/2018/2/layout/IconVerticalSolidList"/>
    <dgm:cxn modelId="{A0409406-542A-45CC-9B56-B4B7EBA6390D}" type="presParOf" srcId="{F9B45133-98FE-42EB-8BC4-E39AD79DD616}" destId="{E5282CBF-BFE4-44D7-9F08-356C1234AD67}" srcOrd="2" destOrd="0" presId="urn:microsoft.com/office/officeart/2018/2/layout/IconVerticalSolidList"/>
    <dgm:cxn modelId="{F2D08D71-F2C6-4866-B81A-B57B20FC5D81}" type="presParOf" srcId="{F9B45133-98FE-42EB-8BC4-E39AD79DD616}" destId="{B7078255-5DBA-48F5-B2A5-2DE237782C3C}" srcOrd="3" destOrd="0" presId="urn:microsoft.com/office/officeart/2018/2/layout/IconVerticalSolidList"/>
    <dgm:cxn modelId="{A13C2E27-A278-49C9-90D6-E80BA91C58AA}" type="presParOf" srcId="{131D553C-6B35-4E4D-9C0C-1C2F2414B7BB}" destId="{A8C1AEAA-4833-4872-B660-D5E66DEB5DBB}" srcOrd="7" destOrd="0" presId="urn:microsoft.com/office/officeart/2018/2/layout/IconVerticalSolidList"/>
    <dgm:cxn modelId="{7BE76525-5D69-4AB3-8DEE-82C62FB19C82}" type="presParOf" srcId="{131D553C-6B35-4E4D-9C0C-1C2F2414B7BB}" destId="{F6286DDE-72F2-4E21-A896-6365CA9C0AAA}" srcOrd="8" destOrd="0" presId="urn:microsoft.com/office/officeart/2018/2/layout/IconVerticalSolidList"/>
    <dgm:cxn modelId="{81B3048B-58F8-4897-8A4E-8DCFCDE4DE6D}" type="presParOf" srcId="{F6286DDE-72F2-4E21-A896-6365CA9C0AAA}" destId="{6CDF7D0E-298F-40E1-951C-BCC34BC0C28C}" srcOrd="0" destOrd="0" presId="urn:microsoft.com/office/officeart/2018/2/layout/IconVerticalSolidList"/>
    <dgm:cxn modelId="{2C0651AF-70F8-4058-B604-99980473DF59}" type="presParOf" srcId="{F6286DDE-72F2-4E21-A896-6365CA9C0AAA}" destId="{501B3771-800B-4A36-9862-F052F09AA310}" srcOrd="1" destOrd="0" presId="urn:microsoft.com/office/officeart/2018/2/layout/IconVerticalSolidList"/>
    <dgm:cxn modelId="{EE338561-D7CD-4DED-9B01-3CDF0A0C3716}" type="presParOf" srcId="{F6286DDE-72F2-4E21-A896-6365CA9C0AAA}" destId="{06D019C3-EAAD-4981-81A5-16E2854BEEEB}" srcOrd="2" destOrd="0" presId="urn:microsoft.com/office/officeart/2018/2/layout/IconVerticalSolidList"/>
    <dgm:cxn modelId="{827DB91D-385F-4EFB-982B-3FF083B51AB3}" type="presParOf" srcId="{F6286DDE-72F2-4E21-A896-6365CA9C0AAA}" destId="{BC56DF6B-60F0-48C8-A93B-2E57D0F2C9F8}" srcOrd="3" destOrd="0" presId="urn:microsoft.com/office/officeart/2018/2/layout/IconVerticalSolidList"/>
    <dgm:cxn modelId="{CC05054C-E967-40C6-ABB8-170323F50C7E}" type="presParOf" srcId="{131D553C-6B35-4E4D-9C0C-1C2F2414B7BB}" destId="{DCE086E9-7398-4BF9-B573-FEDAA3C11917}" srcOrd="9" destOrd="0" presId="urn:microsoft.com/office/officeart/2018/2/layout/IconVerticalSolidList"/>
    <dgm:cxn modelId="{05E7EBC8-7E26-4970-9B62-698FDB0C759C}" type="presParOf" srcId="{131D553C-6B35-4E4D-9C0C-1C2F2414B7BB}" destId="{D1300462-9355-4EFD-85D8-CB34EF0120F1}" srcOrd="10" destOrd="0" presId="urn:microsoft.com/office/officeart/2018/2/layout/IconVerticalSolidList"/>
    <dgm:cxn modelId="{8EA12FA5-83BC-4EEB-9CE7-E995D77FA630}" type="presParOf" srcId="{D1300462-9355-4EFD-85D8-CB34EF0120F1}" destId="{818CF4FA-8E2F-4CB9-86D9-CEE16671163A}" srcOrd="0" destOrd="0" presId="urn:microsoft.com/office/officeart/2018/2/layout/IconVerticalSolidList"/>
    <dgm:cxn modelId="{C2DB3739-028F-4E02-9E40-6EC299039A6C}" type="presParOf" srcId="{D1300462-9355-4EFD-85D8-CB34EF0120F1}" destId="{2F6EBC4D-014C-4614-9C67-1BF397280F67}" srcOrd="1" destOrd="0" presId="urn:microsoft.com/office/officeart/2018/2/layout/IconVerticalSolidList"/>
    <dgm:cxn modelId="{91D453B4-7B30-4167-8661-2CE13F1FC7AE}" type="presParOf" srcId="{D1300462-9355-4EFD-85D8-CB34EF0120F1}" destId="{DC52FA14-BA77-4444-B020-D589DECA8C80}" srcOrd="2" destOrd="0" presId="urn:microsoft.com/office/officeart/2018/2/layout/IconVerticalSolidList"/>
    <dgm:cxn modelId="{3CC30F33-C900-4CAE-9002-561944ACA9F1}" type="presParOf" srcId="{D1300462-9355-4EFD-85D8-CB34EF0120F1}" destId="{B8A0B259-C34C-4D20-94D5-FDBFF223BBF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B41891-A57B-4D6C-A861-FF8D0024591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BFBEF7A-FAE9-4BF6-8A73-62C8BF5C392D}">
      <dgm:prSet/>
      <dgm:spPr/>
      <dgm:t>
        <a:bodyPr/>
        <a:lstStyle/>
        <a:p>
          <a:r>
            <a:rPr lang="en-US"/>
            <a:t>To Students</a:t>
          </a:r>
        </a:p>
      </dgm:t>
    </dgm:pt>
    <dgm:pt modelId="{E30A4EBD-8532-4415-866C-8DF2D3A83C8F}" type="parTrans" cxnId="{7FFACD66-E2BD-43B5-A15C-E2A3DB066049}">
      <dgm:prSet/>
      <dgm:spPr/>
      <dgm:t>
        <a:bodyPr/>
        <a:lstStyle/>
        <a:p>
          <a:endParaRPr lang="en-US"/>
        </a:p>
      </dgm:t>
    </dgm:pt>
    <dgm:pt modelId="{211C8151-7786-4E50-9D77-28C27FC52804}" type="sibTrans" cxnId="{7FFACD66-E2BD-43B5-A15C-E2A3DB066049}">
      <dgm:prSet/>
      <dgm:spPr/>
      <dgm:t>
        <a:bodyPr/>
        <a:lstStyle/>
        <a:p>
          <a:endParaRPr lang="en-US"/>
        </a:p>
      </dgm:t>
    </dgm:pt>
    <dgm:pt modelId="{3B0C6C89-B05E-4074-805A-701DD32CED89}">
      <dgm:prSet/>
      <dgm:spPr/>
      <dgm:t>
        <a:bodyPr/>
        <a:lstStyle/>
        <a:p>
          <a:pPr>
            <a:lnSpc>
              <a:spcPct val="100000"/>
            </a:lnSpc>
          </a:pPr>
          <a:r>
            <a:rPr lang="en-US"/>
            <a:t>Timing (Anniversary year vs. Calendar)</a:t>
          </a:r>
        </a:p>
      </dgm:t>
    </dgm:pt>
    <dgm:pt modelId="{A6A1B38C-93D2-4FC6-AAD1-6A041D3041A8}" type="parTrans" cxnId="{54ABE731-2C88-4A11-8FB3-D3AA2D79A529}">
      <dgm:prSet/>
      <dgm:spPr/>
      <dgm:t>
        <a:bodyPr/>
        <a:lstStyle/>
        <a:p>
          <a:endParaRPr lang="en-US"/>
        </a:p>
      </dgm:t>
    </dgm:pt>
    <dgm:pt modelId="{FC8E8ED5-3A5A-4A66-B468-B77CDC5DECE7}" type="sibTrans" cxnId="{54ABE731-2C88-4A11-8FB3-D3AA2D79A529}">
      <dgm:prSet/>
      <dgm:spPr/>
      <dgm:t>
        <a:bodyPr/>
        <a:lstStyle/>
        <a:p>
          <a:endParaRPr lang="en-US"/>
        </a:p>
      </dgm:t>
    </dgm:pt>
    <dgm:pt modelId="{B13C9B95-484C-4F85-B51A-82B4700DD68A}">
      <dgm:prSet/>
      <dgm:spPr/>
      <dgm:t>
        <a:bodyPr/>
        <a:lstStyle/>
        <a:p>
          <a:pPr>
            <a:lnSpc>
              <a:spcPct val="100000"/>
            </a:lnSpc>
          </a:pPr>
          <a:r>
            <a:rPr lang="en-US" dirty="0"/>
            <a:t>May lessens amount accrued in calendar year (based on actual hours worked)</a:t>
          </a:r>
        </a:p>
      </dgm:t>
    </dgm:pt>
    <dgm:pt modelId="{85B1B472-90F5-4FC9-A0E7-149555EB96A5}" type="parTrans" cxnId="{17A4F91F-6A15-4E85-B716-DF40423BE565}">
      <dgm:prSet/>
      <dgm:spPr/>
      <dgm:t>
        <a:bodyPr/>
        <a:lstStyle/>
        <a:p>
          <a:endParaRPr lang="en-US"/>
        </a:p>
      </dgm:t>
    </dgm:pt>
    <dgm:pt modelId="{A8584233-49BB-4556-9B49-2BBA14269FD1}" type="sibTrans" cxnId="{17A4F91F-6A15-4E85-B716-DF40423BE565}">
      <dgm:prSet/>
      <dgm:spPr/>
      <dgm:t>
        <a:bodyPr/>
        <a:lstStyle/>
        <a:p>
          <a:endParaRPr lang="en-US"/>
        </a:p>
      </dgm:t>
    </dgm:pt>
    <dgm:pt modelId="{1B234318-0703-48D2-BCF5-B5A675426F46}">
      <dgm:prSet/>
      <dgm:spPr/>
      <dgm:t>
        <a:bodyPr/>
        <a:lstStyle/>
        <a:p>
          <a:pPr>
            <a:lnSpc>
              <a:spcPct val="100000"/>
            </a:lnSpc>
          </a:pPr>
          <a:r>
            <a:rPr lang="en-US" dirty="0"/>
            <a:t>No waiting period, available when earned – positive impact</a:t>
          </a:r>
        </a:p>
      </dgm:t>
    </dgm:pt>
    <dgm:pt modelId="{FEE464B8-FE14-4DBA-A1F5-2CB350D1FCEC}" type="parTrans" cxnId="{E66C4E60-4A48-48E0-B6F7-886F1479CA33}">
      <dgm:prSet/>
      <dgm:spPr/>
      <dgm:t>
        <a:bodyPr/>
        <a:lstStyle/>
        <a:p>
          <a:endParaRPr lang="en-US"/>
        </a:p>
      </dgm:t>
    </dgm:pt>
    <dgm:pt modelId="{A0B07316-FB9E-41D0-9A38-0D08A6FEB6B1}" type="sibTrans" cxnId="{E66C4E60-4A48-48E0-B6F7-886F1479CA33}">
      <dgm:prSet/>
      <dgm:spPr/>
      <dgm:t>
        <a:bodyPr/>
        <a:lstStyle/>
        <a:p>
          <a:endParaRPr lang="en-US"/>
        </a:p>
      </dgm:t>
    </dgm:pt>
    <dgm:pt modelId="{62393E2C-6085-4AF4-8D1F-4D31F299D7FA}">
      <dgm:prSet/>
      <dgm:spPr/>
      <dgm:t>
        <a:bodyPr/>
        <a:lstStyle/>
        <a:p>
          <a:pPr>
            <a:lnSpc>
              <a:spcPct val="100000"/>
            </a:lnSpc>
          </a:pPr>
          <a:r>
            <a:rPr lang="en-US"/>
            <a:t>Ensuring no loss of earned time from 2024 – no impact</a:t>
          </a:r>
        </a:p>
      </dgm:t>
    </dgm:pt>
    <dgm:pt modelId="{14C0736E-FF73-439C-8BE4-0BD2CB013489}" type="parTrans" cxnId="{12F73F72-E38A-47E0-8047-BF04918D10AA}">
      <dgm:prSet/>
      <dgm:spPr/>
      <dgm:t>
        <a:bodyPr/>
        <a:lstStyle/>
        <a:p>
          <a:endParaRPr lang="en-US"/>
        </a:p>
      </dgm:t>
    </dgm:pt>
    <dgm:pt modelId="{0F27FF06-C32F-4EE5-84B2-1E87C4A2AAD2}" type="sibTrans" cxnId="{12F73F72-E38A-47E0-8047-BF04918D10AA}">
      <dgm:prSet/>
      <dgm:spPr/>
      <dgm:t>
        <a:bodyPr/>
        <a:lstStyle/>
        <a:p>
          <a:endParaRPr lang="en-US"/>
        </a:p>
      </dgm:t>
    </dgm:pt>
    <dgm:pt modelId="{8045C8C6-60C6-472A-8A30-BB93343EEDBD}">
      <dgm:prSet/>
      <dgm:spPr/>
      <dgm:t>
        <a:bodyPr/>
        <a:lstStyle/>
        <a:p>
          <a:r>
            <a:rPr lang="en-US"/>
            <a:t>To Departments</a:t>
          </a:r>
        </a:p>
      </dgm:t>
    </dgm:pt>
    <dgm:pt modelId="{0652F18C-A9D0-40C5-AC26-1AB959CE60CD}" type="parTrans" cxnId="{8648046E-733F-4FD1-A475-D592B6D65A28}">
      <dgm:prSet/>
      <dgm:spPr/>
      <dgm:t>
        <a:bodyPr/>
        <a:lstStyle/>
        <a:p>
          <a:endParaRPr lang="en-US"/>
        </a:p>
      </dgm:t>
    </dgm:pt>
    <dgm:pt modelId="{A357731F-F232-48E5-8844-D599D7893461}" type="sibTrans" cxnId="{8648046E-733F-4FD1-A475-D592B6D65A28}">
      <dgm:prSet/>
      <dgm:spPr/>
      <dgm:t>
        <a:bodyPr/>
        <a:lstStyle/>
        <a:p>
          <a:endParaRPr lang="en-US"/>
        </a:p>
      </dgm:t>
    </dgm:pt>
    <dgm:pt modelId="{80D885C3-823D-4AF3-9FBC-90517D784A8B}">
      <dgm:prSet/>
      <dgm:spPr/>
      <dgm:t>
        <a:bodyPr/>
        <a:lstStyle/>
        <a:p>
          <a:pPr>
            <a:lnSpc>
              <a:spcPct val="100000"/>
            </a:lnSpc>
          </a:pPr>
          <a:r>
            <a:rPr lang="en-US" dirty="0"/>
            <a:t>Timing – available as soon as earned, no waiting period</a:t>
          </a:r>
        </a:p>
      </dgm:t>
    </dgm:pt>
    <dgm:pt modelId="{9BBC5411-A9CE-4220-BFF4-27A2AC0CF978}" type="parTrans" cxnId="{EDE3F22D-B0B7-40A0-8EC3-16A960372899}">
      <dgm:prSet/>
      <dgm:spPr/>
      <dgm:t>
        <a:bodyPr/>
        <a:lstStyle/>
        <a:p>
          <a:endParaRPr lang="en-US"/>
        </a:p>
      </dgm:t>
    </dgm:pt>
    <dgm:pt modelId="{C6F56BF7-9E7C-43FC-8DC5-628FD324097B}" type="sibTrans" cxnId="{EDE3F22D-B0B7-40A0-8EC3-16A960372899}">
      <dgm:prSet/>
      <dgm:spPr/>
      <dgm:t>
        <a:bodyPr/>
        <a:lstStyle/>
        <a:p>
          <a:endParaRPr lang="en-US"/>
        </a:p>
      </dgm:t>
    </dgm:pt>
    <dgm:pt modelId="{387DFD7C-D147-41FA-8BB7-568DB4EE51F3}">
      <dgm:prSet/>
      <dgm:spPr/>
      <dgm:t>
        <a:bodyPr/>
        <a:lstStyle/>
        <a:p>
          <a:pPr rtl="0">
            <a:lnSpc>
              <a:spcPct val="100000"/>
            </a:lnSpc>
          </a:pPr>
          <a:r>
            <a:rPr lang="en-US" dirty="0"/>
            <a:t>Budgeting/Scheduling – Carry over may provide more than 40 hours faster to some PT (only in 2025)5 – limited</a:t>
          </a:r>
          <a:r>
            <a:rPr lang="en-US" dirty="0">
              <a:latin typeface="Trebuchet MS" panose="020B0603020202020204"/>
            </a:rPr>
            <a:t>,</a:t>
          </a:r>
          <a:r>
            <a:rPr lang="en-US" dirty="0"/>
            <a:t> </a:t>
          </a:r>
          <a:r>
            <a:rPr lang="en-US" dirty="0">
              <a:latin typeface="Trebuchet MS" panose="020B0603020202020204"/>
            </a:rPr>
            <a:t>short-term </a:t>
          </a:r>
          <a:r>
            <a:rPr lang="en-US" dirty="0"/>
            <a:t>impact</a:t>
          </a:r>
        </a:p>
      </dgm:t>
    </dgm:pt>
    <dgm:pt modelId="{7927AF92-2FCA-429A-9D41-2096FB0AADDC}" type="parTrans" cxnId="{21C066FE-FF9A-41D9-BFA5-2E5ACDE26F4C}">
      <dgm:prSet/>
      <dgm:spPr/>
      <dgm:t>
        <a:bodyPr/>
        <a:lstStyle/>
        <a:p>
          <a:endParaRPr lang="en-US"/>
        </a:p>
      </dgm:t>
    </dgm:pt>
    <dgm:pt modelId="{68249132-4D62-4280-8270-ECF496C86B64}" type="sibTrans" cxnId="{21C066FE-FF9A-41D9-BFA5-2E5ACDE26F4C}">
      <dgm:prSet/>
      <dgm:spPr/>
      <dgm:t>
        <a:bodyPr/>
        <a:lstStyle/>
        <a:p>
          <a:endParaRPr lang="en-US"/>
        </a:p>
      </dgm:t>
    </dgm:pt>
    <dgm:pt modelId="{B23F7C41-4CC0-4670-AD3D-1345C3D82BB6}">
      <dgm:prSet/>
      <dgm:spPr/>
      <dgm:t>
        <a:bodyPr/>
        <a:lstStyle/>
        <a:p>
          <a:r>
            <a:rPr lang="en-US"/>
            <a:t>To Organization</a:t>
          </a:r>
        </a:p>
      </dgm:t>
    </dgm:pt>
    <dgm:pt modelId="{C6F56219-AD09-4C04-982E-DC37060E6DA8}" type="parTrans" cxnId="{9711CBD5-817E-4E09-9BC5-763136761225}">
      <dgm:prSet/>
      <dgm:spPr/>
      <dgm:t>
        <a:bodyPr/>
        <a:lstStyle/>
        <a:p>
          <a:endParaRPr lang="en-US"/>
        </a:p>
      </dgm:t>
    </dgm:pt>
    <dgm:pt modelId="{AF09C6BE-009D-4BAE-8746-0FAF851E0185}" type="sibTrans" cxnId="{9711CBD5-817E-4E09-9BC5-763136761225}">
      <dgm:prSet/>
      <dgm:spPr/>
      <dgm:t>
        <a:bodyPr/>
        <a:lstStyle/>
        <a:p>
          <a:endParaRPr lang="en-US"/>
        </a:p>
      </dgm:t>
    </dgm:pt>
    <dgm:pt modelId="{79E9B63C-7C56-4D7E-8453-0A80F1925FD9}">
      <dgm:prSet/>
      <dgm:spPr/>
      <dgm:t>
        <a:bodyPr/>
        <a:lstStyle/>
        <a:p>
          <a:pPr>
            <a:lnSpc>
              <a:spcPct val="100000"/>
            </a:lnSpc>
          </a:pPr>
          <a:r>
            <a:rPr lang="en-US"/>
            <a:t>Timing (Delay change to 2025)</a:t>
          </a:r>
        </a:p>
      </dgm:t>
    </dgm:pt>
    <dgm:pt modelId="{D452A206-A412-4C9C-BCD9-0A8BD04427F5}" type="parTrans" cxnId="{E05D9E5D-111B-47EC-85CA-2D8F635AD610}">
      <dgm:prSet/>
      <dgm:spPr/>
      <dgm:t>
        <a:bodyPr/>
        <a:lstStyle/>
        <a:p>
          <a:endParaRPr lang="en-US"/>
        </a:p>
      </dgm:t>
    </dgm:pt>
    <dgm:pt modelId="{59C03F8F-6B58-473D-B78C-282475F4CDE6}" type="sibTrans" cxnId="{E05D9E5D-111B-47EC-85CA-2D8F635AD610}">
      <dgm:prSet/>
      <dgm:spPr/>
      <dgm:t>
        <a:bodyPr/>
        <a:lstStyle/>
        <a:p>
          <a:endParaRPr lang="en-US"/>
        </a:p>
      </dgm:t>
    </dgm:pt>
    <dgm:pt modelId="{93501BA0-391B-4191-93FC-817B5388A4BF}">
      <dgm:prSet/>
      <dgm:spPr/>
      <dgm:t>
        <a:bodyPr/>
        <a:lstStyle/>
        <a:p>
          <a:r>
            <a:rPr lang="en-US" dirty="0"/>
            <a:t>Carry over may provide more than 40 hours faster to some PT (only in 2025)</a:t>
          </a:r>
        </a:p>
      </dgm:t>
    </dgm:pt>
    <dgm:pt modelId="{20D94ECA-2E8F-4673-860B-C232F99EAD59}" type="parTrans" cxnId="{66C0167E-7F51-4965-BA1C-C15FAB71D4E3}">
      <dgm:prSet/>
      <dgm:spPr/>
      <dgm:t>
        <a:bodyPr/>
        <a:lstStyle/>
        <a:p>
          <a:endParaRPr lang="en-US"/>
        </a:p>
      </dgm:t>
    </dgm:pt>
    <dgm:pt modelId="{16D4E3E5-7681-4ED7-BDD6-891A938793D0}" type="sibTrans" cxnId="{66C0167E-7F51-4965-BA1C-C15FAB71D4E3}">
      <dgm:prSet/>
      <dgm:spPr/>
      <dgm:t>
        <a:bodyPr/>
        <a:lstStyle/>
        <a:p>
          <a:endParaRPr lang="en-US"/>
        </a:p>
      </dgm:t>
    </dgm:pt>
    <dgm:pt modelId="{43F8769B-9BDE-4013-A93D-58BA67CE670E}">
      <dgm:prSet/>
      <dgm:spPr/>
      <dgm:t>
        <a:bodyPr/>
        <a:lstStyle/>
        <a:p>
          <a:pPr>
            <a:lnSpc>
              <a:spcPct val="100000"/>
            </a:lnSpc>
          </a:pPr>
          <a:r>
            <a:rPr lang="en-US" dirty="0"/>
            <a:t>PSL is not a liability. Only total hours budgeted – no financial impact</a:t>
          </a:r>
        </a:p>
      </dgm:t>
    </dgm:pt>
    <dgm:pt modelId="{B7DCB0A7-0907-429F-8075-4079C3925B9A}" type="parTrans" cxnId="{6E1B622D-F14C-481E-BE06-E8FC71DDA587}">
      <dgm:prSet/>
      <dgm:spPr/>
      <dgm:t>
        <a:bodyPr/>
        <a:lstStyle/>
        <a:p>
          <a:endParaRPr lang="en-US"/>
        </a:p>
      </dgm:t>
    </dgm:pt>
    <dgm:pt modelId="{455074A0-65BE-40A3-AA2B-626FC6B9E0F5}" type="sibTrans" cxnId="{6E1B622D-F14C-481E-BE06-E8FC71DDA587}">
      <dgm:prSet/>
      <dgm:spPr/>
      <dgm:t>
        <a:bodyPr/>
        <a:lstStyle/>
        <a:p>
          <a:endParaRPr lang="en-US"/>
        </a:p>
      </dgm:t>
    </dgm:pt>
    <dgm:pt modelId="{E3628641-B947-4E17-B139-B98B45B4E512}" type="pres">
      <dgm:prSet presAssocID="{A2B41891-A57B-4D6C-A861-FF8D00245915}" presName="linear" presStyleCnt="0">
        <dgm:presLayoutVars>
          <dgm:dir/>
          <dgm:animLvl val="lvl"/>
          <dgm:resizeHandles val="exact"/>
        </dgm:presLayoutVars>
      </dgm:prSet>
      <dgm:spPr/>
    </dgm:pt>
    <dgm:pt modelId="{F993CAEB-8AA4-4B06-B0C2-31E6560DA4E6}" type="pres">
      <dgm:prSet presAssocID="{8BFBEF7A-FAE9-4BF6-8A73-62C8BF5C392D}" presName="parentLin" presStyleCnt="0"/>
      <dgm:spPr/>
    </dgm:pt>
    <dgm:pt modelId="{5EF6BA34-80B1-4370-A4BA-6FAFCAD20025}" type="pres">
      <dgm:prSet presAssocID="{8BFBEF7A-FAE9-4BF6-8A73-62C8BF5C392D}" presName="parentLeftMargin" presStyleLbl="node1" presStyleIdx="0" presStyleCnt="3"/>
      <dgm:spPr/>
    </dgm:pt>
    <dgm:pt modelId="{C57677B4-852C-4AC0-A8A9-C7AE99E2725F}" type="pres">
      <dgm:prSet presAssocID="{8BFBEF7A-FAE9-4BF6-8A73-62C8BF5C392D}" presName="parentText" presStyleLbl="node1" presStyleIdx="0" presStyleCnt="3">
        <dgm:presLayoutVars>
          <dgm:chMax val="0"/>
          <dgm:bulletEnabled val="1"/>
        </dgm:presLayoutVars>
      </dgm:prSet>
      <dgm:spPr/>
    </dgm:pt>
    <dgm:pt modelId="{E9DB0949-DE1B-4A32-9C67-2934F51BFD2B}" type="pres">
      <dgm:prSet presAssocID="{8BFBEF7A-FAE9-4BF6-8A73-62C8BF5C392D}" presName="negativeSpace" presStyleCnt="0"/>
      <dgm:spPr/>
    </dgm:pt>
    <dgm:pt modelId="{7D2F6065-3312-4B15-9DA5-BBD4E3290190}" type="pres">
      <dgm:prSet presAssocID="{8BFBEF7A-FAE9-4BF6-8A73-62C8BF5C392D}" presName="childText" presStyleLbl="conFgAcc1" presStyleIdx="0" presStyleCnt="3">
        <dgm:presLayoutVars>
          <dgm:bulletEnabled val="1"/>
        </dgm:presLayoutVars>
      </dgm:prSet>
      <dgm:spPr/>
    </dgm:pt>
    <dgm:pt modelId="{A1FB88A7-1E43-45D3-B1F6-9C87E3F1EAD1}" type="pres">
      <dgm:prSet presAssocID="{211C8151-7786-4E50-9D77-28C27FC52804}" presName="spaceBetweenRectangles" presStyleCnt="0"/>
      <dgm:spPr/>
    </dgm:pt>
    <dgm:pt modelId="{80920C8B-7687-4A88-B3C2-FDD2A24531E6}" type="pres">
      <dgm:prSet presAssocID="{8045C8C6-60C6-472A-8A30-BB93343EEDBD}" presName="parentLin" presStyleCnt="0"/>
      <dgm:spPr/>
    </dgm:pt>
    <dgm:pt modelId="{525B7433-57B6-4205-A82B-8B578C78B409}" type="pres">
      <dgm:prSet presAssocID="{8045C8C6-60C6-472A-8A30-BB93343EEDBD}" presName="parentLeftMargin" presStyleLbl="node1" presStyleIdx="0" presStyleCnt="3"/>
      <dgm:spPr/>
    </dgm:pt>
    <dgm:pt modelId="{38947F9C-0476-4354-B210-4DE578080D47}" type="pres">
      <dgm:prSet presAssocID="{8045C8C6-60C6-472A-8A30-BB93343EEDBD}" presName="parentText" presStyleLbl="node1" presStyleIdx="1" presStyleCnt="3">
        <dgm:presLayoutVars>
          <dgm:chMax val="0"/>
          <dgm:bulletEnabled val="1"/>
        </dgm:presLayoutVars>
      </dgm:prSet>
      <dgm:spPr/>
    </dgm:pt>
    <dgm:pt modelId="{CD0A995B-EE02-46C1-BCE0-962AC928C4B9}" type="pres">
      <dgm:prSet presAssocID="{8045C8C6-60C6-472A-8A30-BB93343EEDBD}" presName="negativeSpace" presStyleCnt="0"/>
      <dgm:spPr/>
    </dgm:pt>
    <dgm:pt modelId="{5C1E7337-DD6A-4821-BD70-4374564C8C97}" type="pres">
      <dgm:prSet presAssocID="{8045C8C6-60C6-472A-8A30-BB93343EEDBD}" presName="childText" presStyleLbl="conFgAcc1" presStyleIdx="1" presStyleCnt="3">
        <dgm:presLayoutVars>
          <dgm:bulletEnabled val="1"/>
        </dgm:presLayoutVars>
      </dgm:prSet>
      <dgm:spPr/>
    </dgm:pt>
    <dgm:pt modelId="{89E1180C-176E-48F0-B5D5-34727541BA0F}" type="pres">
      <dgm:prSet presAssocID="{A357731F-F232-48E5-8844-D599D7893461}" presName="spaceBetweenRectangles" presStyleCnt="0"/>
      <dgm:spPr/>
    </dgm:pt>
    <dgm:pt modelId="{C4C88702-E7F1-4164-A14B-499C61629C3C}" type="pres">
      <dgm:prSet presAssocID="{B23F7C41-4CC0-4670-AD3D-1345C3D82BB6}" presName="parentLin" presStyleCnt="0"/>
      <dgm:spPr/>
    </dgm:pt>
    <dgm:pt modelId="{CF32C81B-EC29-48F0-A537-6CE9AE208ADB}" type="pres">
      <dgm:prSet presAssocID="{B23F7C41-4CC0-4670-AD3D-1345C3D82BB6}" presName="parentLeftMargin" presStyleLbl="node1" presStyleIdx="1" presStyleCnt="3"/>
      <dgm:spPr/>
    </dgm:pt>
    <dgm:pt modelId="{F63B969C-8961-48FD-8F12-C47EAEB72FE6}" type="pres">
      <dgm:prSet presAssocID="{B23F7C41-4CC0-4670-AD3D-1345C3D82BB6}" presName="parentText" presStyleLbl="node1" presStyleIdx="2" presStyleCnt="3">
        <dgm:presLayoutVars>
          <dgm:chMax val="0"/>
          <dgm:bulletEnabled val="1"/>
        </dgm:presLayoutVars>
      </dgm:prSet>
      <dgm:spPr/>
    </dgm:pt>
    <dgm:pt modelId="{F6E205A0-1B26-4C3A-B85A-86FB3A0BF182}" type="pres">
      <dgm:prSet presAssocID="{B23F7C41-4CC0-4670-AD3D-1345C3D82BB6}" presName="negativeSpace" presStyleCnt="0"/>
      <dgm:spPr/>
    </dgm:pt>
    <dgm:pt modelId="{83FA540C-3080-46FB-BFDC-95E2B07717D0}" type="pres">
      <dgm:prSet presAssocID="{B23F7C41-4CC0-4670-AD3D-1345C3D82BB6}" presName="childText" presStyleLbl="conFgAcc1" presStyleIdx="2" presStyleCnt="3">
        <dgm:presLayoutVars>
          <dgm:bulletEnabled val="1"/>
        </dgm:presLayoutVars>
      </dgm:prSet>
      <dgm:spPr/>
    </dgm:pt>
  </dgm:ptLst>
  <dgm:cxnLst>
    <dgm:cxn modelId="{513C4506-F501-4D1E-B326-590BA51A5586}" type="presOf" srcId="{8045C8C6-60C6-472A-8A30-BB93343EEDBD}" destId="{525B7433-57B6-4205-A82B-8B578C78B409}" srcOrd="0" destOrd="0" presId="urn:microsoft.com/office/officeart/2005/8/layout/list1"/>
    <dgm:cxn modelId="{D70C8A1A-6A00-4E31-8DFA-8FCE1219B388}" type="presOf" srcId="{1B234318-0703-48D2-BCF5-B5A675426F46}" destId="{7D2F6065-3312-4B15-9DA5-BBD4E3290190}" srcOrd="0" destOrd="2" presId="urn:microsoft.com/office/officeart/2005/8/layout/list1"/>
    <dgm:cxn modelId="{17A4F91F-6A15-4E85-B716-DF40423BE565}" srcId="{8BFBEF7A-FAE9-4BF6-8A73-62C8BF5C392D}" destId="{B13C9B95-484C-4F85-B51A-82B4700DD68A}" srcOrd="1" destOrd="0" parTransId="{85B1B472-90F5-4FC9-A0E7-149555EB96A5}" sibTransId="{A8584233-49BB-4556-9B49-2BBA14269FD1}"/>
    <dgm:cxn modelId="{73D4F520-9FB4-4147-BC8E-FF8074CC5600}" type="presOf" srcId="{B13C9B95-484C-4F85-B51A-82B4700DD68A}" destId="{7D2F6065-3312-4B15-9DA5-BBD4E3290190}" srcOrd="0" destOrd="1" presId="urn:microsoft.com/office/officeart/2005/8/layout/list1"/>
    <dgm:cxn modelId="{6E1B622D-F14C-481E-BE06-E8FC71DDA587}" srcId="{B23F7C41-4CC0-4670-AD3D-1345C3D82BB6}" destId="{43F8769B-9BDE-4013-A93D-58BA67CE670E}" srcOrd="2" destOrd="0" parTransId="{B7DCB0A7-0907-429F-8075-4079C3925B9A}" sibTransId="{455074A0-65BE-40A3-AA2B-626FC6B9E0F5}"/>
    <dgm:cxn modelId="{EDE3F22D-B0B7-40A0-8EC3-16A960372899}" srcId="{8045C8C6-60C6-472A-8A30-BB93343EEDBD}" destId="{80D885C3-823D-4AF3-9FBC-90517D784A8B}" srcOrd="0" destOrd="0" parTransId="{9BBC5411-A9CE-4220-BFF4-27A2AC0CF978}" sibTransId="{C6F56BF7-9E7C-43FC-8DC5-628FD324097B}"/>
    <dgm:cxn modelId="{54ABE731-2C88-4A11-8FB3-D3AA2D79A529}" srcId="{8BFBEF7A-FAE9-4BF6-8A73-62C8BF5C392D}" destId="{3B0C6C89-B05E-4074-805A-701DD32CED89}" srcOrd="0" destOrd="0" parTransId="{A6A1B38C-93D2-4FC6-AAD1-6A041D3041A8}" sibTransId="{FC8E8ED5-3A5A-4A66-B468-B77CDC5DECE7}"/>
    <dgm:cxn modelId="{2BDD5733-508E-40A9-97D3-242A4A35C9CA}" type="presOf" srcId="{B23F7C41-4CC0-4670-AD3D-1345C3D82BB6}" destId="{CF32C81B-EC29-48F0-A537-6CE9AE208ADB}" srcOrd="0" destOrd="0" presId="urn:microsoft.com/office/officeart/2005/8/layout/list1"/>
    <dgm:cxn modelId="{A88CA338-D1D0-4EB3-9ED2-3FBD248F96A9}" type="presOf" srcId="{3B0C6C89-B05E-4074-805A-701DD32CED89}" destId="{7D2F6065-3312-4B15-9DA5-BBD4E3290190}" srcOrd="0" destOrd="0" presId="urn:microsoft.com/office/officeart/2005/8/layout/list1"/>
    <dgm:cxn modelId="{E05D9E5D-111B-47EC-85CA-2D8F635AD610}" srcId="{B23F7C41-4CC0-4670-AD3D-1345C3D82BB6}" destId="{79E9B63C-7C56-4D7E-8453-0A80F1925FD9}" srcOrd="0" destOrd="0" parTransId="{D452A206-A412-4C9C-BCD9-0A8BD04427F5}" sibTransId="{59C03F8F-6B58-473D-B78C-282475F4CDE6}"/>
    <dgm:cxn modelId="{E66C4E60-4A48-48E0-B6F7-886F1479CA33}" srcId="{8BFBEF7A-FAE9-4BF6-8A73-62C8BF5C392D}" destId="{1B234318-0703-48D2-BCF5-B5A675426F46}" srcOrd="2" destOrd="0" parTransId="{FEE464B8-FE14-4DBA-A1F5-2CB350D1FCEC}" sibTransId="{A0B07316-FB9E-41D0-9A38-0D08A6FEB6B1}"/>
    <dgm:cxn modelId="{297B3242-5F70-4C18-99F4-E7D2D03744C6}" type="presOf" srcId="{8045C8C6-60C6-472A-8A30-BB93343EEDBD}" destId="{38947F9C-0476-4354-B210-4DE578080D47}" srcOrd="1" destOrd="0" presId="urn:microsoft.com/office/officeart/2005/8/layout/list1"/>
    <dgm:cxn modelId="{7FFACD66-E2BD-43B5-A15C-E2A3DB066049}" srcId="{A2B41891-A57B-4D6C-A861-FF8D00245915}" destId="{8BFBEF7A-FAE9-4BF6-8A73-62C8BF5C392D}" srcOrd="0" destOrd="0" parTransId="{E30A4EBD-8532-4415-866C-8DF2D3A83C8F}" sibTransId="{211C8151-7786-4E50-9D77-28C27FC52804}"/>
    <dgm:cxn modelId="{8648046E-733F-4FD1-A475-D592B6D65A28}" srcId="{A2B41891-A57B-4D6C-A861-FF8D00245915}" destId="{8045C8C6-60C6-472A-8A30-BB93343EEDBD}" srcOrd="1" destOrd="0" parTransId="{0652F18C-A9D0-40C5-AC26-1AB959CE60CD}" sibTransId="{A357731F-F232-48E5-8844-D599D7893461}"/>
    <dgm:cxn modelId="{12F73F72-E38A-47E0-8047-BF04918D10AA}" srcId="{8BFBEF7A-FAE9-4BF6-8A73-62C8BF5C392D}" destId="{62393E2C-6085-4AF4-8D1F-4D31F299D7FA}" srcOrd="3" destOrd="0" parTransId="{14C0736E-FF73-439C-8BE4-0BD2CB013489}" sibTransId="{0F27FF06-C32F-4EE5-84B2-1E87C4A2AAD2}"/>
    <dgm:cxn modelId="{5D3DA872-DB8D-418B-8513-BE3CF13F0719}" type="presOf" srcId="{62393E2C-6085-4AF4-8D1F-4D31F299D7FA}" destId="{7D2F6065-3312-4B15-9DA5-BBD4E3290190}" srcOrd="0" destOrd="3" presId="urn:microsoft.com/office/officeart/2005/8/layout/list1"/>
    <dgm:cxn modelId="{545A6A53-25B0-42A3-86B6-3D8819F31FDD}" type="presOf" srcId="{A2B41891-A57B-4D6C-A861-FF8D00245915}" destId="{E3628641-B947-4E17-B139-B98B45B4E512}" srcOrd="0" destOrd="0" presId="urn:microsoft.com/office/officeart/2005/8/layout/list1"/>
    <dgm:cxn modelId="{19C3DC76-624E-4926-BB3D-1F2353D26BE4}" type="presOf" srcId="{93501BA0-391B-4191-93FC-817B5388A4BF}" destId="{83FA540C-3080-46FB-BFDC-95E2B07717D0}" srcOrd="0" destOrd="1" presId="urn:microsoft.com/office/officeart/2005/8/layout/list1"/>
    <dgm:cxn modelId="{83E18C78-E9CC-4E54-A660-7413DAEBB52B}" type="presOf" srcId="{8BFBEF7A-FAE9-4BF6-8A73-62C8BF5C392D}" destId="{5EF6BA34-80B1-4370-A4BA-6FAFCAD20025}" srcOrd="0" destOrd="0" presId="urn:microsoft.com/office/officeart/2005/8/layout/list1"/>
    <dgm:cxn modelId="{9DB0CD7A-41BA-49F1-9091-E0618AA97668}" type="presOf" srcId="{8BFBEF7A-FAE9-4BF6-8A73-62C8BF5C392D}" destId="{C57677B4-852C-4AC0-A8A9-C7AE99E2725F}" srcOrd="1" destOrd="0" presId="urn:microsoft.com/office/officeart/2005/8/layout/list1"/>
    <dgm:cxn modelId="{66C0167E-7F51-4965-BA1C-C15FAB71D4E3}" srcId="{B23F7C41-4CC0-4670-AD3D-1345C3D82BB6}" destId="{93501BA0-391B-4191-93FC-817B5388A4BF}" srcOrd="1" destOrd="0" parTransId="{20D94ECA-2E8F-4673-860B-C232F99EAD59}" sibTransId="{16D4E3E5-7681-4ED7-BDD6-891A938793D0}"/>
    <dgm:cxn modelId="{36828085-1AE9-446C-873E-5C55BB12B504}" type="presOf" srcId="{387DFD7C-D147-41FA-8BB7-568DB4EE51F3}" destId="{5C1E7337-DD6A-4821-BD70-4374564C8C97}" srcOrd="0" destOrd="1" presId="urn:microsoft.com/office/officeart/2005/8/layout/list1"/>
    <dgm:cxn modelId="{43B31C89-1DAF-4ED6-AC7F-16F6E56A7159}" type="presOf" srcId="{80D885C3-823D-4AF3-9FBC-90517D784A8B}" destId="{5C1E7337-DD6A-4821-BD70-4374564C8C97}" srcOrd="0" destOrd="0" presId="urn:microsoft.com/office/officeart/2005/8/layout/list1"/>
    <dgm:cxn modelId="{36B4C48C-1EB1-429E-A48D-10EFFC0709AD}" type="presOf" srcId="{B23F7C41-4CC0-4670-AD3D-1345C3D82BB6}" destId="{F63B969C-8961-48FD-8F12-C47EAEB72FE6}" srcOrd="1" destOrd="0" presId="urn:microsoft.com/office/officeart/2005/8/layout/list1"/>
    <dgm:cxn modelId="{9711CBD5-817E-4E09-9BC5-763136761225}" srcId="{A2B41891-A57B-4D6C-A861-FF8D00245915}" destId="{B23F7C41-4CC0-4670-AD3D-1345C3D82BB6}" srcOrd="2" destOrd="0" parTransId="{C6F56219-AD09-4C04-982E-DC37060E6DA8}" sibTransId="{AF09C6BE-009D-4BAE-8746-0FAF851E0185}"/>
    <dgm:cxn modelId="{DC991BEE-E380-4924-8E4A-FA77DE70FD2B}" type="presOf" srcId="{43F8769B-9BDE-4013-A93D-58BA67CE670E}" destId="{83FA540C-3080-46FB-BFDC-95E2B07717D0}" srcOrd="0" destOrd="2" presId="urn:microsoft.com/office/officeart/2005/8/layout/list1"/>
    <dgm:cxn modelId="{CE05A3F1-4A85-4DEB-8F22-94813F640C93}" type="presOf" srcId="{79E9B63C-7C56-4D7E-8453-0A80F1925FD9}" destId="{83FA540C-3080-46FB-BFDC-95E2B07717D0}" srcOrd="0" destOrd="0" presId="urn:microsoft.com/office/officeart/2005/8/layout/list1"/>
    <dgm:cxn modelId="{21C066FE-FF9A-41D9-BFA5-2E5ACDE26F4C}" srcId="{8045C8C6-60C6-472A-8A30-BB93343EEDBD}" destId="{387DFD7C-D147-41FA-8BB7-568DB4EE51F3}" srcOrd="1" destOrd="0" parTransId="{7927AF92-2FCA-429A-9D41-2096FB0AADDC}" sibTransId="{68249132-4D62-4280-8270-ECF496C86B64}"/>
    <dgm:cxn modelId="{4BED4AF6-4F16-4FC5-ABF2-25984FC10AD1}" type="presParOf" srcId="{E3628641-B947-4E17-B139-B98B45B4E512}" destId="{F993CAEB-8AA4-4B06-B0C2-31E6560DA4E6}" srcOrd="0" destOrd="0" presId="urn:microsoft.com/office/officeart/2005/8/layout/list1"/>
    <dgm:cxn modelId="{CE111EA8-1FB9-4274-8293-70375041E5F5}" type="presParOf" srcId="{F993CAEB-8AA4-4B06-B0C2-31E6560DA4E6}" destId="{5EF6BA34-80B1-4370-A4BA-6FAFCAD20025}" srcOrd="0" destOrd="0" presId="urn:microsoft.com/office/officeart/2005/8/layout/list1"/>
    <dgm:cxn modelId="{69EB91DA-018A-4E27-B477-BD160C302A87}" type="presParOf" srcId="{F993CAEB-8AA4-4B06-B0C2-31E6560DA4E6}" destId="{C57677B4-852C-4AC0-A8A9-C7AE99E2725F}" srcOrd="1" destOrd="0" presId="urn:microsoft.com/office/officeart/2005/8/layout/list1"/>
    <dgm:cxn modelId="{93308D57-D9C7-45A9-BA82-4ED9891D5539}" type="presParOf" srcId="{E3628641-B947-4E17-B139-B98B45B4E512}" destId="{E9DB0949-DE1B-4A32-9C67-2934F51BFD2B}" srcOrd="1" destOrd="0" presId="urn:microsoft.com/office/officeart/2005/8/layout/list1"/>
    <dgm:cxn modelId="{F4EAD397-4936-4B19-89D2-70E3C575E7FF}" type="presParOf" srcId="{E3628641-B947-4E17-B139-B98B45B4E512}" destId="{7D2F6065-3312-4B15-9DA5-BBD4E3290190}" srcOrd="2" destOrd="0" presId="urn:microsoft.com/office/officeart/2005/8/layout/list1"/>
    <dgm:cxn modelId="{7262CF54-0CDD-4125-94CD-BBEC2FA4A544}" type="presParOf" srcId="{E3628641-B947-4E17-B139-B98B45B4E512}" destId="{A1FB88A7-1E43-45D3-B1F6-9C87E3F1EAD1}" srcOrd="3" destOrd="0" presId="urn:microsoft.com/office/officeart/2005/8/layout/list1"/>
    <dgm:cxn modelId="{BCF230C8-B114-4A21-812A-A8ADA6273C1B}" type="presParOf" srcId="{E3628641-B947-4E17-B139-B98B45B4E512}" destId="{80920C8B-7687-4A88-B3C2-FDD2A24531E6}" srcOrd="4" destOrd="0" presId="urn:microsoft.com/office/officeart/2005/8/layout/list1"/>
    <dgm:cxn modelId="{A19CA325-D9EB-4433-830B-96249C5DF28C}" type="presParOf" srcId="{80920C8B-7687-4A88-B3C2-FDD2A24531E6}" destId="{525B7433-57B6-4205-A82B-8B578C78B409}" srcOrd="0" destOrd="0" presId="urn:microsoft.com/office/officeart/2005/8/layout/list1"/>
    <dgm:cxn modelId="{318D2ABE-0FAF-40B9-BC43-0A434F6ADB6E}" type="presParOf" srcId="{80920C8B-7687-4A88-B3C2-FDD2A24531E6}" destId="{38947F9C-0476-4354-B210-4DE578080D47}" srcOrd="1" destOrd="0" presId="urn:microsoft.com/office/officeart/2005/8/layout/list1"/>
    <dgm:cxn modelId="{BC22B249-7FD2-4C61-88DF-5FD1EDE8BA96}" type="presParOf" srcId="{E3628641-B947-4E17-B139-B98B45B4E512}" destId="{CD0A995B-EE02-46C1-BCE0-962AC928C4B9}" srcOrd="5" destOrd="0" presId="urn:microsoft.com/office/officeart/2005/8/layout/list1"/>
    <dgm:cxn modelId="{07A27271-8FB6-4079-89E0-E7FD6B260804}" type="presParOf" srcId="{E3628641-B947-4E17-B139-B98B45B4E512}" destId="{5C1E7337-DD6A-4821-BD70-4374564C8C97}" srcOrd="6" destOrd="0" presId="urn:microsoft.com/office/officeart/2005/8/layout/list1"/>
    <dgm:cxn modelId="{9AC10681-E355-4D13-99D1-8FA1F62A06EB}" type="presParOf" srcId="{E3628641-B947-4E17-B139-B98B45B4E512}" destId="{89E1180C-176E-48F0-B5D5-34727541BA0F}" srcOrd="7" destOrd="0" presId="urn:microsoft.com/office/officeart/2005/8/layout/list1"/>
    <dgm:cxn modelId="{D7B8E2EF-AF13-4FAB-B665-3468DB725671}" type="presParOf" srcId="{E3628641-B947-4E17-B139-B98B45B4E512}" destId="{C4C88702-E7F1-4164-A14B-499C61629C3C}" srcOrd="8" destOrd="0" presId="urn:microsoft.com/office/officeart/2005/8/layout/list1"/>
    <dgm:cxn modelId="{2EC7BC82-1C45-4584-A14B-D2E74FA020A7}" type="presParOf" srcId="{C4C88702-E7F1-4164-A14B-499C61629C3C}" destId="{CF32C81B-EC29-48F0-A537-6CE9AE208ADB}" srcOrd="0" destOrd="0" presId="urn:microsoft.com/office/officeart/2005/8/layout/list1"/>
    <dgm:cxn modelId="{F34FE640-A7EC-464D-A3AC-50900547476B}" type="presParOf" srcId="{C4C88702-E7F1-4164-A14B-499C61629C3C}" destId="{F63B969C-8961-48FD-8F12-C47EAEB72FE6}" srcOrd="1" destOrd="0" presId="urn:microsoft.com/office/officeart/2005/8/layout/list1"/>
    <dgm:cxn modelId="{83701806-B46D-4B00-97B2-4DCCA9638520}" type="presParOf" srcId="{E3628641-B947-4E17-B139-B98B45B4E512}" destId="{F6E205A0-1B26-4C3A-B85A-86FB3A0BF182}" srcOrd="9" destOrd="0" presId="urn:microsoft.com/office/officeart/2005/8/layout/list1"/>
    <dgm:cxn modelId="{9B599235-DB7B-4E3A-90C5-154710FC3D90}" type="presParOf" srcId="{E3628641-B947-4E17-B139-B98B45B4E512}" destId="{83FA540C-3080-46FB-BFDC-95E2B07717D0}"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BE1CF5-C8A8-4B8A-9C31-49C68B7E1EBE}" type="doc">
      <dgm:prSet loTypeId="urn:microsoft.com/office/officeart/2016/7/layout/RoundedRectangleTimeline" loCatId="process" qsTypeId="urn:microsoft.com/office/officeart/2005/8/quickstyle/simple1" qsCatId="simple" csTypeId="urn:microsoft.com/office/officeart/2005/8/colors/colorful1" csCatId="colorful" phldr="1"/>
      <dgm:spPr/>
      <dgm:t>
        <a:bodyPr/>
        <a:lstStyle/>
        <a:p>
          <a:endParaRPr lang="en-US"/>
        </a:p>
      </dgm:t>
    </dgm:pt>
    <dgm:pt modelId="{0E310AC7-911E-4CD6-ABDA-F0D4675C5090}">
      <dgm:prSet/>
      <dgm:spPr/>
      <dgm:t>
        <a:bodyPr/>
        <a:lstStyle/>
        <a:p>
          <a:r>
            <a:rPr lang="en-US"/>
            <a:t>September</a:t>
          </a:r>
          <a:endParaRPr lang="en-US" dirty="0"/>
        </a:p>
      </dgm:t>
    </dgm:pt>
    <dgm:pt modelId="{15DE8972-90A0-4902-B686-00A57D2FCFF2}" type="parTrans" cxnId="{0E14EAE5-E0AC-4301-88E5-D8A9B1D6A009}">
      <dgm:prSet/>
      <dgm:spPr/>
      <dgm:t>
        <a:bodyPr/>
        <a:lstStyle/>
        <a:p>
          <a:endParaRPr lang="en-US"/>
        </a:p>
      </dgm:t>
    </dgm:pt>
    <dgm:pt modelId="{5493B644-E09A-4376-9355-9067531B913B}" type="sibTrans" cxnId="{0E14EAE5-E0AC-4301-88E5-D8A9B1D6A009}">
      <dgm:prSet/>
      <dgm:spPr/>
      <dgm:t>
        <a:bodyPr/>
        <a:lstStyle/>
        <a:p>
          <a:endParaRPr lang="en-US"/>
        </a:p>
      </dgm:t>
    </dgm:pt>
    <dgm:pt modelId="{66223F32-1D8F-4976-AC53-95D0106FEFD5}">
      <dgm:prSet custT="1"/>
      <dgm:spPr/>
      <dgm:t>
        <a:bodyPr/>
        <a:lstStyle/>
        <a:p>
          <a:r>
            <a:rPr lang="en-US" sz="1400"/>
            <a:t>- HR presented proposed policy to LT</a:t>
          </a:r>
          <a:endParaRPr lang="en-US" sz="1400" dirty="0"/>
        </a:p>
      </dgm:t>
    </dgm:pt>
    <dgm:pt modelId="{1C4E06F4-316B-40DB-B80C-01666C15CEE6}" type="parTrans" cxnId="{3B526C04-0C8F-4CDA-B063-9FE4DA620A1C}">
      <dgm:prSet/>
      <dgm:spPr/>
      <dgm:t>
        <a:bodyPr/>
        <a:lstStyle/>
        <a:p>
          <a:endParaRPr lang="en-US"/>
        </a:p>
      </dgm:t>
    </dgm:pt>
    <dgm:pt modelId="{5B6B412F-6675-401F-9833-A9F4D46787CA}" type="sibTrans" cxnId="{3B526C04-0C8F-4CDA-B063-9FE4DA620A1C}">
      <dgm:prSet/>
      <dgm:spPr/>
      <dgm:t>
        <a:bodyPr/>
        <a:lstStyle/>
        <a:p>
          <a:endParaRPr lang="en-US"/>
        </a:p>
      </dgm:t>
    </dgm:pt>
    <dgm:pt modelId="{278297C1-DF8B-4220-B5E7-BD8168A9B097}">
      <dgm:prSet/>
      <dgm:spPr/>
      <dgm:t>
        <a:bodyPr/>
        <a:lstStyle/>
        <a:p>
          <a:r>
            <a:rPr lang="en-US"/>
            <a:t>October</a:t>
          </a:r>
          <a:endParaRPr lang="en-US" dirty="0"/>
        </a:p>
      </dgm:t>
    </dgm:pt>
    <dgm:pt modelId="{43FD2A0F-898D-4E73-8764-719D9EC5FF98}" type="parTrans" cxnId="{845CD427-CD6D-49E3-9D8B-007D7A07EE44}">
      <dgm:prSet/>
      <dgm:spPr/>
      <dgm:t>
        <a:bodyPr/>
        <a:lstStyle/>
        <a:p>
          <a:endParaRPr lang="en-US"/>
        </a:p>
      </dgm:t>
    </dgm:pt>
    <dgm:pt modelId="{8C1DB6FA-C057-4F04-998C-B1F5326E28BF}" type="sibTrans" cxnId="{845CD427-CD6D-49E3-9D8B-007D7A07EE44}">
      <dgm:prSet/>
      <dgm:spPr/>
      <dgm:t>
        <a:bodyPr/>
        <a:lstStyle/>
        <a:p>
          <a:endParaRPr lang="en-US"/>
        </a:p>
      </dgm:t>
    </dgm:pt>
    <dgm:pt modelId="{C330FDED-AC00-4F02-A2B9-ECF7B353FBAA}">
      <dgm:prSet custT="1"/>
      <dgm:spPr/>
      <dgm:t>
        <a:bodyPr/>
        <a:lstStyle/>
        <a:p>
          <a:r>
            <a:rPr lang="en-US" sz="1400" dirty="0"/>
            <a:t>HR to provided at least 3 drop-in Zoom Q&amp;A </a:t>
          </a:r>
          <a:r>
            <a:rPr lang="en-US" sz="1400" dirty="0">
              <a:latin typeface="Trebuchet MS" panose="020B0603020202020204"/>
            </a:rPr>
            <a:t>sessions</a:t>
          </a:r>
          <a:r>
            <a:rPr lang="en-US" sz="1400" dirty="0"/>
            <a:t> at various times/dates</a:t>
          </a:r>
        </a:p>
      </dgm:t>
    </dgm:pt>
    <dgm:pt modelId="{CB89DFA8-2DE1-4B45-BA79-8EB99B0AD1B6}" type="parTrans" cxnId="{A8AC1C18-B141-4DB6-BCFF-DFC9CCB113B8}">
      <dgm:prSet/>
      <dgm:spPr/>
      <dgm:t>
        <a:bodyPr/>
        <a:lstStyle/>
        <a:p>
          <a:endParaRPr lang="en-US"/>
        </a:p>
      </dgm:t>
    </dgm:pt>
    <dgm:pt modelId="{D310F702-AC99-44BD-8C9E-F0F89AF5B0DF}" type="sibTrans" cxnId="{A8AC1C18-B141-4DB6-BCFF-DFC9CCB113B8}">
      <dgm:prSet/>
      <dgm:spPr/>
      <dgm:t>
        <a:bodyPr/>
        <a:lstStyle/>
        <a:p>
          <a:endParaRPr lang="en-US"/>
        </a:p>
      </dgm:t>
    </dgm:pt>
    <dgm:pt modelId="{6EF95DC8-6376-4787-BD73-4D245A04DCB3}">
      <dgm:prSet/>
      <dgm:spPr/>
      <dgm:t>
        <a:bodyPr/>
        <a:lstStyle/>
        <a:p>
          <a:r>
            <a:rPr lang="en-US"/>
            <a:t>December</a:t>
          </a:r>
          <a:endParaRPr lang="en-US" dirty="0"/>
        </a:p>
      </dgm:t>
    </dgm:pt>
    <dgm:pt modelId="{33C3AEC4-54E6-4324-8A97-86A0DF36DA21}" type="parTrans" cxnId="{7F098F8B-B340-4ABC-97CA-2383071AA312}">
      <dgm:prSet/>
      <dgm:spPr/>
      <dgm:t>
        <a:bodyPr/>
        <a:lstStyle/>
        <a:p>
          <a:endParaRPr lang="en-US"/>
        </a:p>
      </dgm:t>
    </dgm:pt>
    <dgm:pt modelId="{7E895A8E-1C04-4E82-8D46-DED45714B630}" type="sibTrans" cxnId="{7F098F8B-B340-4ABC-97CA-2383071AA312}">
      <dgm:prSet/>
      <dgm:spPr/>
      <dgm:t>
        <a:bodyPr/>
        <a:lstStyle/>
        <a:p>
          <a:endParaRPr lang="en-US"/>
        </a:p>
      </dgm:t>
    </dgm:pt>
    <dgm:pt modelId="{56D434A7-310B-4C94-A079-8D538ABFD1C4}">
      <dgm:prSet custT="1"/>
      <dgm:spPr/>
      <dgm:t>
        <a:bodyPr/>
        <a:lstStyle/>
        <a:p>
          <a:r>
            <a:rPr lang="en-US" sz="1400"/>
            <a:t>Post reminder announcement about policy change</a:t>
          </a:r>
          <a:endParaRPr lang="en-US" sz="1400" dirty="0"/>
        </a:p>
      </dgm:t>
    </dgm:pt>
    <dgm:pt modelId="{807B16D0-40B9-4C30-8753-5F611A77AC67}" type="parTrans" cxnId="{50515026-35B2-4099-A6E1-D43E39A20872}">
      <dgm:prSet/>
      <dgm:spPr/>
      <dgm:t>
        <a:bodyPr/>
        <a:lstStyle/>
        <a:p>
          <a:endParaRPr lang="en-US"/>
        </a:p>
      </dgm:t>
    </dgm:pt>
    <dgm:pt modelId="{4496FB16-5557-4524-B1F3-10340B7FDC06}" type="sibTrans" cxnId="{50515026-35B2-4099-A6E1-D43E39A20872}">
      <dgm:prSet/>
      <dgm:spPr/>
      <dgm:t>
        <a:bodyPr/>
        <a:lstStyle/>
        <a:p>
          <a:endParaRPr lang="en-US"/>
        </a:p>
      </dgm:t>
    </dgm:pt>
    <dgm:pt modelId="{854AF2F6-2893-4B80-B308-3FA9B651BD5E}">
      <dgm:prSet custT="1"/>
      <dgm:spPr/>
      <dgm:t>
        <a:bodyPr/>
        <a:lstStyle/>
        <a:p>
          <a:pPr>
            <a:buFont typeface="Arial" panose="020B0604020202020204" pitchFamily="34" charset="0"/>
            <a:buChar char="•"/>
          </a:pPr>
          <a:r>
            <a:rPr lang="en-US" sz="1400" dirty="0"/>
            <a:t>- HR Committee (HRC) reviews proposal</a:t>
          </a:r>
        </a:p>
      </dgm:t>
    </dgm:pt>
    <dgm:pt modelId="{AE3F2AA7-2808-4E43-89F8-7E1A9B412163}" type="parTrans" cxnId="{489B0211-2D8A-4366-BE11-C2F1A33D2DD8}">
      <dgm:prSet/>
      <dgm:spPr/>
      <dgm:t>
        <a:bodyPr/>
        <a:lstStyle/>
        <a:p>
          <a:endParaRPr lang="en-US"/>
        </a:p>
      </dgm:t>
    </dgm:pt>
    <dgm:pt modelId="{6A6ABDB2-1F21-4A8A-88EA-486197F139F9}" type="sibTrans" cxnId="{489B0211-2D8A-4366-BE11-C2F1A33D2DD8}">
      <dgm:prSet/>
      <dgm:spPr/>
      <dgm:t>
        <a:bodyPr/>
        <a:lstStyle/>
        <a:p>
          <a:endParaRPr lang="en-US"/>
        </a:p>
      </dgm:t>
    </dgm:pt>
    <dgm:pt modelId="{36ED889A-C3A9-4D64-A86A-F1AF34D37616}">
      <dgm:prSet custT="1"/>
      <dgm:spPr/>
      <dgm:t>
        <a:bodyPr/>
        <a:lstStyle/>
        <a:p>
          <a:pPr>
            <a:buNone/>
          </a:pPr>
          <a:r>
            <a:rPr lang="en-US" sz="1400"/>
            <a:t>- Pending BOD approval</a:t>
          </a:r>
        </a:p>
      </dgm:t>
    </dgm:pt>
    <dgm:pt modelId="{DC26702A-5DDF-480D-9A0B-F3300A3455FC}" type="parTrans" cxnId="{B674A501-65E5-465D-BAF4-4A9CC20E05C8}">
      <dgm:prSet/>
      <dgm:spPr/>
      <dgm:t>
        <a:bodyPr/>
        <a:lstStyle/>
        <a:p>
          <a:endParaRPr lang="en-US"/>
        </a:p>
      </dgm:t>
    </dgm:pt>
    <dgm:pt modelId="{FCDF801B-D537-4C01-9C61-B5F1CB83C568}" type="sibTrans" cxnId="{B674A501-65E5-465D-BAF4-4A9CC20E05C8}">
      <dgm:prSet/>
      <dgm:spPr/>
      <dgm:t>
        <a:bodyPr/>
        <a:lstStyle/>
        <a:p>
          <a:endParaRPr lang="en-US"/>
        </a:p>
      </dgm:t>
    </dgm:pt>
    <dgm:pt modelId="{8BFAA1EE-B0F4-49E1-94C7-0D29DC506D92}">
      <dgm:prSet custT="1"/>
      <dgm:spPr/>
      <dgm:t>
        <a:bodyPr/>
        <a:lstStyle/>
        <a:p>
          <a:pPr>
            <a:buNone/>
          </a:pPr>
          <a:r>
            <a:rPr lang="en-US" sz="1400"/>
            <a:t>- </a:t>
          </a:r>
          <a:r>
            <a:rPr lang="en-US" sz="1400">
              <a:latin typeface="Trebuchet MS" panose="020B0603020202020204"/>
            </a:rPr>
            <a:t>Communicate</a:t>
          </a:r>
          <a:r>
            <a:rPr lang="en-US" sz="1400"/>
            <a:t> policy change to all staff</a:t>
          </a:r>
        </a:p>
      </dgm:t>
    </dgm:pt>
    <dgm:pt modelId="{AF7E8383-4D12-455D-A503-F6FE6B7FB693}" type="parTrans" cxnId="{217776BC-1C36-48A9-98A8-E397778CEDEA}">
      <dgm:prSet/>
      <dgm:spPr/>
      <dgm:t>
        <a:bodyPr/>
        <a:lstStyle/>
        <a:p>
          <a:endParaRPr lang="en-US"/>
        </a:p>
      </dgm:t>
    </dgm:pt>
    <dgm:pt modelId="{AC932A1E-5637-4571-B40F-CD875692C556}" type="sibTrans" cxnId="{217776BC-1C36-48A9-98A8-E397778CEDEA}">
      <dgm:prSet/>
      <dgm:spPr/>
      <dgm:t>
        <a:bodyPr/>
        <a:lstStyle/>
        <a:p>
          <a:endParaRPr lang="en-US"/>
        </a:p>
      </dgm:t>
    </dgm:pt>
    <dgm:pt modelId="{E112C694-C8BF-4606-9815-59460DCB1D3F}">
      <dgm:prSet/>
      <dgm:spPr/>
      <dgm:t>
        <a:bodyPr/>
        <a:lstStyle/>
        <a:p>
          <a:r>
            <a:rPr lang="en-US"/>
            <a:t>November</a:t>
          </a:r>
          <a:endParaRPr lang="en-US" dirty="0"/>
        </a:p>
      </dgm:t>
    </dgm:pt>
    <dgm:pt modelId="{A1CD7489-6A39-40C3-B4F5-7ED955C0C0E4}" type="sibTrans" cxnId="{4A4DBE8D-BE9E-41F8-9024-FEF4DC7C7007}">
      <dgm:prSet/>
      <dgm:spPr/>
      <dgm:t>
        <a:bodyPr/>
        <a:lstStyle/>
        <a:p>
          <a:endParaRPr lang="en-US"/>
        </a:p>
      </dgm:t>
    </dgm:pt>
    <dgm:pt modelId="{A79835FB-20DD-48FC-A2CE-F0F302DE3573}" type="parTrans" cxnId="{4A4DBE8D-BE9E-41F8-9024-FEF4DC7C7007}">
      <dgm:prSet/>
      <dgm:spPr/>
      <dgm:t>
        <a:bodyPr/>
        <a:lstStyle/>
        <a:p>
          <a:endParaRPr lang="en-US"/>
        </a:p>
      </dgm:t>
    </dgm:pt>
    <dgm:pt modelId="{4ED751CF-CE04-44AA-9646-8B97014196EF}">
      <dgm:prSet phldr="0"/>
      <dgm:spPr/>
      <dgm:t>
        <a:bodyPr/>
        <a:lstStyle/>
        <a:p>
          <a:pPr rtl="0"/>
          <a:r>
            <a:rPr lang="en-US">
              <a:latin typeface="Trebuchet MS" panose="020B0603020202020204"/>
            </a:rPr>
            <a:t>January </a:t>
          </a:r>
        </a:p>
      </dgm:t>
    </dgm:pt>
    <dgm:pt modelId="{D16E8ECB-5D13-4352-BAA4-2A3067FA26E5}" type="parTrans" cxnId="{7FAC2E69-8CE9-42E0-84A9-BB5C1EE522F6}">
      <dgm:prSet/>
      <dgm:spPr/>
      <dgm:t>
        <a:bodyPr/>
        <a:lstStyle/>
        <a:p>
          <a:endParaRPr lang="en-US"/>
        </a:p>
      </dgm:t>
    </dgm:pt>
    <dgm:pt modelId="{5C7DBF1B-F8F0-4EBD-86CB-30FF1D318B72}" type="sibTrans" cxnId="{7FAC2E69-8CE9-42E0-84A9-BB5C1EE522F6}">
      <dgm:prSet/>
      <dgm:spPr/>
      <dgm:t>
        <a:bodyPr/>
        <a:lstStyle/>
        <a:p>
          <a:endParaRPr lang="en-US"/>
        </a:p>
      </dgm:t>
    </dgm:pt>
    <dgm:pt modelId="{AA793BA2-495B-4583-8876-327FF3E8182F}">
      <dgm:prSet phldr="0" custT="1"/>
      <dgm:spPr/>
      <dgm:t>
        <a:bodyPr/>
        <a:lstStyle/>
        <a:p>
          <a:pPr rtl="0"/>
          <a:r>
            <a:rPr lang="en-US" sz="1400" dirty="0">
              <a:latin typeface="Trebuchet MS" panose="020B0603020202020204"/>
            </a:rPr>
            <a:t>New policy goes into effect 1/1/25 </a:t>
          </a:r>
        </a:p>
      </dgm:t>
    </dgm:pt>
    <dgm:pt modelId="{E871BE49-CA4F-4269-B3F0-18DE8EB03087}" type="parTrans" cxnId="{ECC59097-CF92-4410-A488-46CEBD448EB2}">
      <dgm:prSet/>
      <dgm:spPr/>
      <dgm:t>
        <a:bodyPr/>
        <a:lstStyle/>
        <a:p>
          <a:endParaRPr lang="en-US"/>
        </a:p>
      </dgm:t>
    </dgm:pt>
    <dgm:pt modelId="{DF25A046-0E8F-4C0C-9566-D080DA6AF522}" type="sibTrans" cxnId="{ECC59097-CF92-4410-A488-46CEBD448EB2}">
      <dgm:prSet/>
      <dgm:spPr/>
      <dgm:t>
        <a:bodyPr/>
        <a:lstStyle/>
        <a:p>
          <a:endParaRPr lang="en-US"/>
        </a:p>
      </dgm:t>
    </dgm:pt>
    <dgm:pt modelId="{8BF386AB-ACEA-47CE-BEB4-8415E5B228F0}" type="pres">
      <dgm:prSet presAssocID="{ACBE1CF5-C8A8-4B8A-9C31-49C68B7E1EBE}" presName="Name0" presStyleCnt="0">
        <dgm:presLayoutVars>
          <dgm:chMax/>
          <dgm:chPref/>
          <dgm:animLvl val="lvl"/>
        </dgm:presLayoutVars>
      </dgm:prSet>
      <dgm:spPr/>
    </dgm:pt>
    <dgm:pt modelId="{B622716A-087A-41F0-BD79-BC0D9D352495}" type="pres">
      <dgm:prSet presAssocID="{0E310AC7-911E-4CD6-ABDA-F0D4675C5090}" presName="composite1" presStyleCnt="0"/>
      <dgm:spPr/>
    </dgm:pt>
    <dgm:pt modelId="{64D50D5A-445D-4631-AB5D-706FC1A058B6}" type="pres">
      <dgm:prSet presAssocID="{0E310AC7-911E-4CD6-ABDA-F0D4675C5090}" presName="parent1" presStyleLbl="alignNode1" presStyleIdx="0" presStyleCnt="5">
        <dgm:presLayoutVars>
          <dgm:chMax val="1"/>
          <dgm:chPref val="1"/>
          <dgm:bulletEnabled val="1"/>
        </dgm:presLayoutVars>
      </dgm:prSet>
      <dgm:spPr/>
    </dgm:pt>
    <dgm:pt modelId="{11D46A7F-FBE5-479F-840A-94628537FE4C}" type="pres">
      <dgm:prSet presAssocID="{0E310AC7-911E-4CD6-ABDA-F0D4675C5090}" presName="Childtext1" presStyleLbl="revTx" presStyleIdx="0" presStyleCnt="5">
        <dgm:presLayoutVars>
          <dgm:bulletEnabled val="1"/>
        </dgm:presLayoutVars>
      </dgm:prSet>
      <dgm:spPr/>
    </dgm:pt>
    <dgm:pt modelId="{DA735848-03EC-4EBF-9C86-DD4FA21F125A}" type="pres">
      <dgm:prSet presAssocID="{0E310AC7-911E-4CD6-ABDA-F0D4675C5090}" presName="ConnectLine1" presStyleLbl="sibTrans1D1" presStyleIdx="0" presStyleCnt="5"/>
      <dgm:spPr>
        <a:noFill/>
        <a:ln w="12700" cap="rnd" cmpd="sng" algn="ctr">
          <a:solidFill>
            <a:schemeClr val="accent2">
              <a:hueOff val="0"/>
              <a:satOff val="0"/>
              <a:lumOff val="0"/>
              <a:alphaOff val="0"/>
            </a:schemeClr>
          </a:solidFill>
          <a:prstDash val="dash"/>
        </a:ln>
        <a:effectLst/>
      </dgm:spPr>
    </dgm:pt>
    <dgm:pt modelId="{0492ED7E-ADDF-4DB1-8DBB-6709534E0089}" type="pres">
      <dgm:prSet presAssocID="{0E310AC7-911E-4CD6-ABDA-F0D4675C5090}" presName="ConnectLineEnd1" presStyleLbl="lnNode1" presStyleIdx="0" presStyleCnt="5"/>
      <dgm:spPr/>
    </dgm:pt>
    <dgm:pt modelId="{97E657B6-F31D-44C5-B4A4-BB1CE648C76E}" type="pres">
      <dgm:prSet presAssocID="{0E310AC7-911E-4CD6-ABDA-F0D4675C5090}" presName="EmptyPane1" presStyleCnt="0"/>
      <dgm:spPr/>
    </dgm:pt>
    <dgm:pt modelId="{A6A64270-8B07-4E6F-A12F-34DD75760A4F}" type="pres">
      <dgm:prSet presAssocID="{5493B644-E09A-4376-9355-9067531B913B}" presName="spaceBetweenRectangles1" presStyleCnt="0"/>
      <dgm:spPr/>
    </dgm:pt>
    <dgm:pt modelId="{F4231FBC-790D-4441-A2F8-66E728856EED}" type="pres">
      <dgm:prSet presAssocID="{278297C1-DF8B-4220-B5E7-BD8168A9B097}" presName="composite1" presStyleCnt="0"/>
      <dgm:spPr/>
    </dgm:pt>
    <dgm:pt modelId="{9ABE808D-A80E-4F6B-B791-FC49703AA1E2}" type="pres">
      <dgm:prSet presAssocID="{278297C1-DF8B-4220-B5E7-BD8168A9B097}" presName="parent1" presStyleLbl="alignNode1" presStyleIdx="1" presStyleCnt="5">
        <dgm:presLayoutVars>
          <dgm:chMax val="1"/>
          <dgm:chPref val="1"/>
          <dgm:bulletEnabled val="1"/>
        </dgm:presLayoutVars>
      </dgm:prSet>
      <dgm:spPr/>
    </dgm:pt>
    <dgm:pt modelId="{4AFAEF32-2677-4FBA-A05B-A0662C7E93B7}" type="pres">
      <dgm:prSet presAssocID="{278297C1-DF8B-4220-B5E7-BD8168A9B097}" presName="Childtext1" presStyleLbl="revTx" presStyleIdx="1" presStyleCnt="5">
        <dgm:presLayoutVars>
          <dgm:bulletEnabled val="1"/>
        </dgm:presLayoutVars>
      </dgm:prSet>
      <dgm:spPr/>
    </dgm:pt>
    <dgm:pt modelId="{00E22D93-FFD4-4264-86D1-7F0661B99B2A}" type="pres">
      <dgm:prSet presAssocID="{278297C1-DF8B-4220-B5E7-BD8168A9B097}" presName="ConnectLine1" presStyleLbl="sibTrans1D1" presStyleIdx="1" presStyleCnt="5"/>
      <dgm:spPr>
        <a:noFill/>
        <a:ln w="12700" cap="rnd" cmpd="sng" algn="ctr">
          <a:solidFill>
            <a:schemeClr val="accent3">
              <a:hueOff val="0"/>
              <a:satOff val="0"/>
              <a:lumOff val="0"/>
              <a:alphaOff val="0"/>
            </a:schemeClr>
          </a:solidFill>
          <a:prstDash val="dash"/>
        </a:ln>
        <a:effectLst/>
      </dgm:spPr>
    </dgm:pt>
    <dgm:pt modelId="{B16E85DD-D208-452E-B634-9C89A92D34C4}" type="pres">
      <dgm:prSet presAssocID="{278297C1-DF8B-4220-B5E7-BD8168A9B097}" presName="ConnectLineEnd1" presStyleLbl="lnNode1" presStyleIdx="1" presStyleCnt="5"/>
      <dgm:spPr/>
    </dgm:pt>
    <dgm:pt modelId="{1E608BA4-6B56-4F00-A705-9F157E781779}" type="pres">
      <dgm:prSet presAssocID="{278297C1-DF8B-4220-B5E7-BD8168A9B097}" presName="EmptyPane1" presStyleCnt="0"/>
      <dgm:spPr/>
    </dgm:pt>
    <dgm:pt modelId="{F6E85CFC-DE5A-412D-A44F-16D753CAF006}" type="pres">
      <dgm:prSet presAssocID="{8C1DB6FA-C057-4F04-998C-B1F5326E28BF}" presName="spaceBetweenRectangles1" presStyleCnt="0"/>
      <dgm:spPr/>
    </dgm:pt>
    <dgm:pt modelId="{34A9B516-0E63-4F90-A30B-DC2C14E42962}" type="pres">
      <dgm:prSet presAssocID="{E112C694-C8BF-4606-9815-59460DCB1D3F}" presName="composite1" presStyleCnt="0"/>
      <dgm:spPr/>
    </dgm:pt>
    <dgm:pt modelId="{7F26AC16-00DD-48D4-9D9C-2C86ABFF5460}" type="pres">
      <dgm:prSet presAssocID="{E112C694-C8BF-4606-9815-59460DCB1D3F}" presName="parent1" presStyleLbl="alignNode1" presStyleIdx="2" presStyleCnt="5">
        <dgm:presLayoutVars>
          <dgm:chMax val="1"/>
          <dgm:chPref val="1"/>
          <dgm:bulletEnabled val="1"/>
        </dgm:presLayoutVars>
      </dgm:prSet>
      <dgm:spPr/>
    </dgm:pt>
    <dgm:pt modelId="{139AA9DF-662B-4985-80EB-4F21F29293C7}" type="pres">
      <dgm:prSet presAssocID="{E112C694-C8BF-4606-9815-59460DCB1D3F}" presName="Childtext1" presStyleLbl="revTx" presStyleIdx="2" presStyleCnt="5">
        <dgm:presLayoutVars>
          <dgm:bulletEnabled val="1"/>
        </dgm:presLayoutVars>
      </dgm:prSet>
      <dgm:spPr/>
    </dgm:pt>
    <dgm:pt modelId="{3F7F544C-351A-4CA4-A835-824F3DDA9FC1}" type="pres">
      <dgm:prSet presAssocID="{E112C694-C8BF-4606-9815-59460DCB1D3F}" presName="ConnectLine1" presStyleLbl="sibTrans1D1" presStyleIdx="2" presStyleCnt="5"/>
      <dgm:spPr>
        <a:noFill/>
        <a:ln w="12700" cap="rnd" cmpd="sng" algn="ctr">
          <a:solidFill>
            <a:schemeClr val="accent5">
              <a:hueOff val="0"/>
              <a:satOff val="0"/>
              <a:lumOff val="0"/>
              <a:alphaOff val="0"/>
            </a:schemeClr>
          </a:solidFill>
          <a:prstDash val="dash"/>
        </a:ln>
        <a:effectLst/>
      </dgm:spPr>
    </dgm:pt>
    <dgm:pt modelId="{B64E1C34-3CEC-4FD9-8028-66B5E7EE3F94}" type="pres">
      <dgm:prSet presAssocID="{E112C694-C8BF-4606-9815-59460DCB1D3F}" presName="ConnectLineEnd1" presStyleLbl="lnNode1" presStyleIdx="2" presStyleCnt="5"/>
      <dgm:spPr/>
    </dgm:pt>
    <dgm:pt modelId="{C7E2F82D-7A0A-4FC3-B068-C7BF32E06D0B}" type="pres">
      <dgm:prSet presAssocID="{E112C694-C8BF-4606-9815-59460DCB1D3F}" presName="EmptyPane1" presStyleCnt="0"/>
      <dgm:spPr/>
    </dgm:pt>
    <dgm:pt modelId="{34408560-4517-4347-BC92-A8295B0A9262}" type="pres">
      <dgm:prSet presAssocID="{A1CD7489-6A39-40C3-B4F5-7ED955C0C0E4}" presName="spaceBetweenRectangles1" presStyleCnt="0"/>
      <dgm:spPr/>
    </dgm:pt>
    <dgm:pt modelId="{C5A02A2A-87B6-4E65-A874-2660EFFEACA1}" type="pres">
      <dgm:prSet presAssocID="{6EF95DC8-6376-4787-BD73-4D245A04DCB3}" presName="composite1" presStyleCnt="0"/>
      <dgm:spPr/>
    </dgm:pt>
    <dgm:pt modelId="{71C7F450-1DB7-4487-8C6F-C8C346821F11}" type="pres">
      <dgm:prSet presAssocID="{6EF95DC8-6376-4787-BD73-4D245A04DCB3}" presName="parent1" presStyleLbl="alignNode1" presStyleIdx="3" presStyleCnt="5">
        <dgm:presLayoutVars>
          <dgm:chMax val="1"/>
          <dgm:chPref val="1"/>
          <dgm:bulletEnabled val="1"/>
        </dgm:presLayoutVars>
      </dgm:prSet>
      <dgm:spPr/>
    </dgm:pt>
    <dgm:pt modelId="{58FBE8A6-5AA7-4D8A-8F14-7B3A5877CCFB}" type="pres">
      <dgm:prSet presAssocID="{6EF95DC8-6376-4787-BD73-4D245A04DCB3}" presName="Childtext1" presStyleLbl="revTx" presStyleIdx="3" presStyleCnt="5">
        <dgm:presLayoutVars>
          <dgm:bulletEnabled val="1"/>
        </dgm:presLayoutVars>
      </dgm:prSet>
      <dgm:spPr/>
    </dgm:pt>
    <dgm:pt modelId="{6125DB10-7A66-40BB-8DF5-FBBC3527D1EE}" type="pres">
      <dgm:prSet presAssocID="{6EF95DC8-6376-4787-BD73-4D245A04DCB3}" presName="ConnectLine1" presStyleLbl="sibTrans1D1" presStyleIdx="3" presStyleCnt="5"/>
      <dgm:spPr>
        <a:noFill/>
        <a:ln w="12700" cap="rnd" cmpd="sng" algn="ctr">
          <a:solidFill>
            <a:schemeClr val="accent6">
              <a:hueOff val="0"/>
              <a:satOff val="0"/>
              <a:lumOff val="0"/>
              <a:alphaOff val="0"/>
            </a:schemeClr>
          </a:solidFill>
          <a:prstDash val="dash"/>
        </a:ln>
        <a:effectLst/>
      </dgm:spPr>
    </dgm:pt>
    <dgm:pt modelId="{B12C8728-6C19-4800-BE49-2E581BCD3A67}" type="pres">
      <dgm:prSet presAssocID="{6EF95DC8-6376-4787-BD73-4D245A04DCB3}" presName="ConnectLineEnd1" presStyleLbl="lnNode1" presStyleIdx="3" presStyleCnt="5"/>
      <dgm:spPr/>
    </dgm:pt>
    <dgm:pt modelId="{9D5F57F5-5992-4B7C-87E1-FB09F15B5AD8}" type="pres">
      <dgm:prSet presAssocID="{6EF95DC8-6376-4787-BD73-4D245A04DCB3}" presName="EmptyPane1" presStyleCnt="0"/>
      <dgm:spPr/>
    </dgm:pt>
    <dgm:pt modelId="{E6D85696-6B42-42D6-9AE4-0DC6F8A359FB}" type="pres">
      <dgm:prSet presAssocID="{7E895A8E-1C04-4E82-8D46-DED45714B630}" presName="spaceBetweenRectangles1" presStyleCnt="0"/>
      <dgm:spPr/>
    </dgm:pt>
    <dgm:pt modelId="{E079C0CA-AE9E-4874-A579-6850E970914A}" type="pres">
      <dgm:prSet presAssocID="{4ED751CF-CE04-44AA-9646-8B97014196EF}" presName="composite1" presStyleCnt="0"/>
      <dgm:spPr/>
    </dgm:pt>
    <dgm:pt modelId="{63CC46BD-EE1E-4333-AC04-5A0A47885826}" type="pres">
      <dgm:prSet presAssocID="{4ED751CF-CE04-44AA-9646-8B97014196EF}" presName="parent1" presStyleLbl="alignNode1" presStyleIdx="4" presStyleCnt="5">
        <dgm:presLayoutVars>
          <dgm:chMax val="1"/>
          <dgm:chPref val="1"/>
          <dgm:bulletEnabled val="1"/>
        </dgm:presLayoutVars>
      </dgm:prSet>
      <dgm:spPr/>
    </dgm:pt>
    <dgm:pt modelId="{59D0561B-BAB3-47C8-941E-7DEBD14A6A57}" type="pres">
      <dgm:prSet presAssocID="{4ED751CF-CE04-44AA-9646-8B97014196EF}" presName="Childtext1" presStyleLbl="revTx" presStyleIdx="4" presStyleCnt="5">
        <dgm:presLayoutVars>
          <dgm:bulletEnabled val="1"/>
        </dgm:presLayoutVars>
      </dgm:prSet>
      <dgm:spPr/>
    </dgm:pt>
    <dgm:pt modelId="{EB27316C-62BF-4127-A8B6-728ED5FBCCFE}" type="pres">
      <dgm:prSet presAssocID="{4ED751CF-CE04-44AA-9646-8B97014196EF}" presName="ConnectLine1" presStyleLbl="sibTrans1D1" presStyleIdx="4" presStyleCnt="5"/>
      <dgm:spPr>
        <a:noFill/>
        <a:ln w="12700" cap="rnd" cmpd="sng" algn="ctr">
          <a:solidFill>
            <a:schemeClr val="accent6">
              <a:hueOff val="0"/>
              <a:satOff val="0"/>
              <a:lumOff val="0"/>
              <a:alphaOff val="0"/>
            </a:schemeClr>
          </a:solidFill>
          <a:prstDash val="dash"/>
        </a:ln>
        <a:effectLst/>
      </dgm:spPr>
    </dgm:pt>
    <dgm:pt modelId="{B778362B-77BF-4EE8-A395-F15F85B79AD7}" type="pres">
      <dgm:prSet presAssocID="{4ED751CF-CE04-44AA-9646-8B97014196EF}" presName="ConnectLineEnd1" presStyleLbl="lnNode1" presStyleIdx="4" presStyleCnt="5"/>
      <dgm:spPr/>
    </dgm:pt>
    <dgm:pt modelId="{21B9356D-BADD-422F-801C-F96EBFC72851}" type="pres">
      <dgm:prSet presAssocID="{4ED751CF-CE04-44AA-9646-8B97014196EF}" presName="EmptyPane1" presStyleCnt="0"/>
      <dgm:spPr/>
    </dgm:pt>
  </dgm:ptLst>
  <dgm:cxnLst>
    <dgm:cxn modelId="{B674A501-65E5-465D-BAF4-4A9CC20E05C8}" srcId="{278297C1-DF8B-4220-B5E7-BD8168A9B097}" destId="{36ED889A-C3A9-4D64-A86A-F1AF34D37616}" srcOrd="1" destOrd="0" parTransId="{DC26702A-5DDF-480D-9A0B-F3300A3455FC}" sibTransId="{FCDF801B-D537-4C01-9C61-B5F1CB83C568}"/>
    <dgm:cxn modelId="{3B526C04-0C8F-4CDA-B063-9FE4DA620A1C}" srcId="{0E310AC7-911E-4CD6-ABDA-F0D4675C5090}" destId="{66223F32-1D8F-4976-AC53-95D0106FEFD5}" srcOrd="0" destOrd="0" parTransId="{1C4E06F4-316B-40DB-B80C-01666C15CEE6}" sibTransId="{5B6B412F-6675-401F-9833-A9F4D46787CA}"/>
    <dgm:cxn modelId="{489B0211-2D8A-4366-BE11-C2F1A33D2DD8}" srcId="{278297C1-DF8B-4220-B5E7-BD8168A9B097}" destId="{854AF2F6-2893-4B80-B308-3FA9B651BD5E}" srcOrd="0" destOrd="0" parTransId="{AE3F2AA7-2808-4E43-89F8-7E1A9B412163}" sibTransId="{6A6ABDB2-1F21-4A8A-88EA-486197F139F9}"/>
    <dgm:cxn modelId="{845C5C17-054C-4F20-8B2E-6882199AAB0C}" type="presOf" srcId="{6EF95DC8-6376-4787-BD73-4D245A04DCB3}" destId="{71C7F450-1DB7-4487-8C6F-C8C346821F11}" srcOrd="0" destOrd="0" presId="urn:microsoft.com/office/officeart/2016/7/layout/RoundedRectangleTimeline"/>
    <dgm:cxn modelId="{A8AC1C18-B141-4DB6-BCFF-DFC9CCB113B8}" srcId="{E112C694-C8BF-4606-9815-59460DCB1D3F}" destId="{C330FDED-AC00-4F02-A2B9-ECF7B353FBAA}" srcOrd="0" destOrd="0" parTransId="{CB89DFA8-2DE1-4B45-BA79-8EB99B0AD1B6}" sibTransId="{D310F702-AC99-44BD-8C9E-F0F89AF5B0DF}"/>
    <dgm:cxn modelId="{50515026-35B2-4099-A6E1-D43E39A20872}" srcId="{6EF95DC8-6376-4787-BD73-4D245A04DCB3}" destId="{56D434A7-310B-4C94-A079-8D538ABFD1C4}" srcOrd="0" destOrd="0" parTransId="{807B16D0-40B9-4C30-8753-5F611A77AC67}" sibTransId="{4496FB16-5557-4524-B1F3-10340B7FDC06}"/>
    <dgm:cxn modelId="{845CD427-CD6D-49E3-9D8B-007D7A07EE44}" srcId="{ACBE1CF5-C8A8-4B8A-9C31-49C68B7E1EBE}" destId="{278297C1-DF8B-4220-B5E7-BD8168A9B097}" srcOrd="1" destOrd="0" parTransId="{43FD2A0F-898D-4E73-8764-719D9EC5FF98}" sibTransId="{8C1DB6FA-C057-4F04-998C-B1F5326E28BF}"/>
    <dgm:cxn modelId="{AA18B52D-3B2F-4C2D-86F7-DDD2796334D5}" type="presOf" srcId="{4ED751CF-CE04-44AA-9646-8B97014196EF}" destId="{63CC46BD-EE1E-4333-AC04-5A0A47885826}" srcOrd="0" destOrd="0" presId="urn:microsoft.com/office/officeart/2016/7/layout/RoundedRectangleTimeline"/>
    <dgm:cxn modelId="{27B04839-F6EE-48EA-A3EE-0EDE3F6D837F}" type="presOf" srcId="{ACBE1CF5-C8A8-4B8A-9C31-49C68B7E1EBE}" destId="{8BF386AB-ACEA-47CE-BEB4-8415E5B228F0}" srcOrd="0" destOrd="0" presId="urn:microsoft.com/office/officeart/2016/7/layout/RoundedRectangleTimeline"/>
    <dgm:cxn modelId="{4D5F2A43-CBDA-44B6-BFA0-99E90A56D5AA}" type="presOf" srcId="{56D434A7-310B-4C94-A079-8D538ABFD1C4}" destId="{58FBE8A6-5AA7-4D8A-8F14-7B3A5877CCFB}" srcOrd="0" destOrd="0" presId="urn:microsoft.com/office/officeart/2016/7/layout/RoundedRectangleTimeline"/>
    <dgm:cxn modelId="{7FAC2E69-8CE9-42E0-84A9-BB5C1EE522F6}" srcId="{ACBE1CF5-C8A8-4B8A-9C31-49C68B7E1EBE}" destId="{4ED751CF-CE04-44AA-9646-8B97014196EF}" srcOrd="4" destOrd="0" parTransId="{D16E8ECB-5D13-4352-BAA4-2A3067FA26E5}" sibTransId="{5C7DBF1B-F8F0-4EBD-86CB-30FF1D318B72}"/>
    <dgm:cxn modelId="{FD90D44B-F81D-45E5-A768-9A063EA0130F}" type="presOf" srcId="{0E310AC7-911E-4CD6-ABDA-F0D4675C5090}" destId="{64D50D5A-445D-4631-AB5D-706FC1A058B6}" srcOrd="0" destOrd="0" presId="urn:microsoft.com/office/officeart/2016/7/layout/RoundedRectangleTimeline"/>
    <dgm:cxn modelId="{D0C7B970-85D9-47D1-B5AC-C52ADE17CFFC}" type="presOf" srcId="{854AF2F6-2893-4B80-B308-3FA9B651BD5E}" destId="{4AFAEF32-2677-4FBA-A05B-A0662C7E93B7}" srcOrd="0" destOrd="0" presId="urn:microsoft.com/office/officeart/2016/7/layout/RoundedRectangleTimeline"/>
    <dgm:cxn modelId="{88516056-8157-49BC-A762-98BC48D5E843}" type="presOf" srcId="{66223F32-1D8F-4976-AC53-95D0106FEFD5}" destId="{11D46A7F-FBE5-479F-840A-94628537FE4C}" srcOrd="0" destOrd="0" presId="urn:microsoft.com/office/officeart/2016/7/layout/RoundedRectangleTimeline"/>
    <dgm:cxn modelId="{617A0582-776E-4236-80BE-8886A088C3A0}" type="presOf" srcId="{C330FDED-AC00-4F02-A2B9-ECF7B353FBAA}" destId="{139AA9DF-662B-4985-80EB-4F21F29293C7}" srcOrd="0" destOrd="0" presId="urn:microsoft.com/office/officeart/2016/7/layout/RoundedRectangleTimeline"/>
    <dgm:cxn modelId="{7F098F8B-B340-4ABC-97CA-2383071AA312}" srcId="{ACBE1CF5-C8A8-4B8A-9C31-49C68B7E1EBE}" destId="{6EF95DC8-6376-4787-BD73-4D245A04DCB3}" srcOrd="3" destOrd="0" parTransId="{33C3AEC4-54E6-4324-8A97-86A0DF36DA21}" sibTransId="{7E895A8E-1C04-4E82-8D46-DED45714B630}"/>
    <dgm:cxn modelId="{4A4DBE8D-BE9E-41F8-9024-FEF4DC7C7007}" srcId="{ACBE1CF5-C8A8-4B8A-9C31-49C68B7E1EBE}" destId="{E112C694-C8BF-4606-9815-59460DCB1D3F}" srcOrd="2" destOrd="0" parTransId="{A79835FB-20DD-48FC-A2CE-F0F302DE3573}" sibTransId="{A1CD7489-6A39-40C3-B4F5-7ED955C0C0E4}"/>
    <dgm:cxn modelId="{ECC59097-CF92-4410-A488-46CEBD448EB2}" srcId="{4ED751CF-CE04-44AA-9646-8B97014196EF}" destId="{AA793BA2-495B-4583-8876-327FF3E8182F}" srcOrd="0" destOrd="0" parTransId="{E871BE49-CA4F-4269-B3F0-18DE8EB03087}" sibTransId="{DF25A046-0E8F-4C0C-9566-D080DA6AF522}"/>
    <dgm:cxn modelId="{18CCB4A0-FE12-473F-8715-F90532C1F0B0}" type="presOf" srcId="{8BFAA1EE-B0F4-49E1-94C7-0D29DC506D92}" destId="{4AFAEF32-2677-4FBA-A05B-A0662C7E93B7}" srcOrd="0" destOrd="2" presId="urn:microsoft.com/office/officeart/2016/7/layout/RoundedRectangleTimeline"/>
    <dgm:cxn modelId="{217776BC-1C36-48A9-98A8-E397778CEDEA}" srcId="{278297C1-DF8B-4220-B5E7-BD8168A9B097}" destId="{8BFAA1EE-B0F4-49E1-94C7-0D29DC506D92}" srcOrd="2" destOrd="0" parTransId="{AF7E8383-4D12-455D-A503-F6FE6B7FB693}" sibTransId="{AC932A1E-5637-4571-B40F-CD875692C556}"/>
    <dgm:cxn modelId="{EA6A10C6-3988-4A41-A7C5-39F3D2C8890B}" type="presOf" srcId="{AA793BA2-495B-4583-8876-327FF3E8182F}" destId="{59D0561B-BAB3-47C8-941E-7DEBD14A6A57}" srcOrd="0" destOrd="0" presId="urn:microsoft.com/office/officeart/2016/7/layout/RoundedRectangleTimeline"/>
    <dgm:cxn modelId="{767554D7-EDC3-4B80-A97F-75FFE979078F}" type="presOf" srcId="{278297C1-DF8B-4220-B5E7-BD8168A9B097}" destId="{9ABE808D-A80E-4F6B-B791-FC49703AA1E2}" srcOrd="0" destOrd="0" presId="urn:microsoft.com/office/officeart/2016/7/layout/RoundedRectangleTimeline"/>
    <dgm:cxn modelId="{064BD6D8-7990-46A4-B018-9F973C6D758D}" type="presOf" srcId="{36ED889A-C3A9-4D64-A86A-F1AF34D37616}" destId="{4AFAEF32-2677-4FBA-A05B-A0662C7E93B7}" srcOrd="0" destOrd="1" presId="urn:microsoft.com/office/officeart/2016/7/layout/RoundedRectangleTimeline"/>
    <dgm:cxn modelId="{3A1E9DDC-0A99-4B46-96F5-B5590EBED8C3}" type="presOf" srcId="{E112C694-C8BF-4606-9815-59460DCB1D3F}" destId="{7F26AC16-00DD-48D4-9D9C-2C86ABFF5460}" srcOrd="0" destOrd="0" presId="urn:microsoft.com/office/officeart/2016/7/layout/RoundedRectangleTimeline"/>
    <dgm:cxn modelId="{0E14EAE5-E0AC-4301-88E5-D8A9B1D6A009}" srcId="{ACBE1CF5-C8A8-4B8A-9C31-49C68B7E1EBE}" destId="{0E310AC7-911E-4CD6-ABDA-F0D4675C5090}" srcOrd="0" destOrd="0" parTransId="{15DE8972-90A0-4902-B686-00A57D2FCFF2}" sibTransId="{5493B644-E09A-4376-9355-9067531B913B}"/>
    <dgm:cxn modelId="{CF48B70D-96F8-44E4-ACAA-9B16DE186362}" type="presParOf" srcId="{8BF386AB-ACEA-47CE-BEB4-8415E5B228F0}" destId="{B622716A-087A-41F0-BD79-BC0D9D352495}" srcOrd="0" destOrd="0" presId="urn:microsoft.com/office/officeart/2016/7/layout/RoundedRectangleTimeline"/>
    <dgm:cxn modelId="{BFFECAE2-DD71-4EF8-A26A-6A755A591992}" type="presParOf" srcId="{B622716A-087A-41F0-BD79-BC0D9D352495}" destId="{64D50D5A-445D-4631-AB5D-706FC1A058B6}" srcOrd="0" destOrd="0" presId="urn:microsoft.com/office/officeart/2016/7/layout/RoundedRectangleTimeline"/>
    <dgm:cxn modelId="{AE65BA5D-4812-4588-A7F4-454D54F8A568}" type="presParOf" srcId="{B622716A-087A-41F0-BD79-BC0D9D352495}" destId="{11D46A7F-FBE5-479F-840A-94628537FE4C}" srcOrd="1" destOrd="0" presId="urn:microsoft.com/office/officeart/2016/7/layout/RoundedRectangleTimeline"/>
    <dgm:cxn modelId="{3299C4BF-85C3-4422-B23C-557E488DA23C}" type="presParOf" srcId="{B622716A-087A-41F0-BD79-BC0D9D352495}" destId="{DA735848-03EC-4EBF-9C86-DD4FA21F125A}" srcOrd="2" destOrd="0" presId="urn:microsoft.com/office/officeart/2016/7/layout/RoundedRectangleTimeline"/>
    <dgm:cxn modelId="{51B337BE-BA78-4983-BEA7-0342872A7F72}" type="presParOf" srcId="{B622716A-087A-41F0-BD79-BC0D9D352495}" destId="{0492ED7E-ADDF-4DB1-8DBB-6709534E0089}" srcOrd="3" destOrd="0" presId="urn:microsoft.com/office/officeart/2016/7/layout/RoundedRectangleTimeline"/>
    <dgm:cxn modelId="{081FA191-A6F6-48CE-B260-AC29FA281A0C}" type="presParOf" srcId="{B622716A-087A-41F0-BD79-BC0D9D352495}" destId="{97E657B6-F31D-44C5-B4A4-BB1CE648C76E}" srcOrd="4" destOrd="0" presId="urn:microsoft.com/office/officeart/2016/7/layout/RoundedRectangleTimeline"/>
    <dgm:cxn modelId="{55C9ABAB-F972-42D6-AC79-DC872B2D705C}" type="presParOf" srcId="{8BF386AB-ACEA-47CE-BEB4-8415E5B228F0}" destId="{A6A64270-8B07-4E6F-A12F-34DD75760A4F}" srcOrd="1" destOrd="0" presId="urn:microsoft.com/office/officeart/2016/7/layout/RoundedRectangleTimeline"/>
    <dgm:cxn modelId="{B4F2F2B0-BDC7-488A-A07B-5AA14AE04BC2}" type="presParOf" srcId="{8BF386AB-ACEA-47CE-BEB4-8415E5B228F0}" destId="{F4231FBC-790D-4441-A2F8-66E728856EED}" srcOrd="2" destOrd="0" presId="urn:microsoft.com/office/officeart/2016/7/layout/RoundedRectangleTimeline"/>
    <dgm:cxn modelId="{35B4FFC5-8A5B-4772-BA0E-F21C70CAAA15}" type="presParOf" srcId="{F4231FBC-790D-4441-A2F8-66E728856EED}" destId="{9ABE808D-A80E-4F6B-B791-FC49703AA1E2}" srcOrd="0" destOrd="0" presId="urn:microsoft.com/office/officeart/2016/7/layout/RoundedRectangleTimeline"/>
    <dgm:cxn modelId="{0EA6EB5D-F749-41F8-9FA0-4A1665483CBC}" type="presParOf" srcId="{F4231FBC-790D-4441-A2F8-66E728856EED}" destId="{4AFAEF32-2677-4FBA-A05B-A0662C7E93B7}" srcOrd="1" destOrd="0" presId="urn:microsoft.com/office/officeart/2016/7/layout/RoundedRectangleTimeline"/>
    <dgm:cxn modelId="{7DC503BD-505A-4579-8BE2-7249A8232BB9}" type="presParOf" srcId="{F4231FBC-790D-4441-A2F8-66E728856EED}" destId="{00E22D93-FFD4-4264-86D1-7F0661B99B2A}" srcOrd="2" destOrd="0" presId="urn:microsoft.com/office/officeart/2016/7/layout/RoundedRectangleTimeline"/>
    <dgm:cxn modelId="{26EBC869-795C-4C64-9F70-86257F12A620}" type="presParOf" srcId="{F4231FBC-790D-4441-A2F8-66E728856EED}" destId="{B16E85DD-D208-452E-B634-9C89A92D34C4}" srcOrd="3" destOrd="0" presId="urn:microsoft.com/office/officeart/2016/7/layout/RoundedRectangleTimeline"/>
    <dgm:cxn modelId="{6D0B4E4E-7742-4BD8-9B3F-7CB114022AAD}" type="presParOf" srcId="{F4231FBC-790D-4441-A2F8-66E728856EED}" destId="{1E608BA4-6B56-4F00-A705-9F157E781779}" srcOrd="4" destOrd="0" presId="urn:microsoft.com/office/officeart/2016/7/layout/RoundedRectangleTimeline"/>
    <dgm:cxn modelId="{0BD73EF2-0899-4D0A-B120-5F7EF0A8308C}" type="presParOf" srcId="{8BF386AB-ACEA-47CE-BEB4-8415E5B228F0}" destId="{F6E85CFC-DE5A-412D-A44F-16D753CAF006}" srcOrd="3" destOrd="0" presId="urn:microsoft.com/office/officeart/2016/7/layout/RoundedRectangleTimeline"/>
    <dgm:cxn modelId="{FEAEF819-76F0-48DD-A271-83754D7D1743}" type="presParOf" srcId="{8BF386AB-ACEA-47CE-BEB4-8415E5B228F0}" destId="{34A9B516-0E63-4F90-A30B-DC2C14E42962}" srcOrd="4" destOrd="0" presId="urn:microsoft.com/office/officeart/2016/7/layout/RoundedRectangleTimeline"/>
    <dgm:cxn modelId="{9B18A5D2-BC69-4940-839C-92D615C4E2E1}" type="presParOf" srcId="{34A9B516-0E63-4F90-A30B-DC2C14E42962}" destId="{7F26AC16-00DD-48D4-9D9C-2C86ABFF5460}" srcOrd="0" destOrd="0" presId="urn:microsoft.com/office/officeart/2016/7/layout/RoundedRectangleTimeline"/>
    <dgm:cxn modelId="{729BAB5F-5FE1-4723-9031-AE6A983EDB45}" type="presParOf" srcId="{34A9B516-0E63-4F90-A30B-DC2C14E42962}" destId="{139AA9DF-662B-4985-80EB-4F21F29293C7}" srcOrd="1" destOrd="0" presId="urn:microsoft.com/office/officeart/2016/7/layout/RoundedRectangleTimeline"/>
    <dgm:cxn modelId="{F6A12F39-5486-4FFF-8EC1-819795F8A99B}" type="presParOf" srcId="{34A9B516-0E63-4F90-A30B-DC2C14E42962}" destId="{3F7F544C-351A-4CA4-A835-824F3DDA9FC1}" srcOrd="2" destOrd="0" presId="urn:microsoft.com/office/officeart/2016/7/layout/RoundedRectangleTimeline"/>
    <dgm:cxn modelId="{BE5AB76F-A5B6-41EE-87E2-5B31E268EA06}" type="presParOf" srcId="{34A9B516-0E63-4F90-A30B-DC2C14E42962}" destId="{B64E1C34-3CEC-4FD9-8028-66B5E7EE3F94}" srcOrd="3" destOrd="0" presId="urn:microsoft.com/office/officeart/2016/7/layout/RoundedRectangleTimeline"/>
    <dgm:cxn modelId="{17676C48-5DC8-4FA5-917E-955E55EE148E}" type="presParOf" srcId="{34A9B516-0E63-4F90-A30B-DC2C14E42962}" destId="{C7E2F82D-7A0A-4FC3-B068-C7BF32E06D0B}" srcOrd="4" destOrd="0" presId="urn:microsoft.com/office/officeart/2016/7/layout/RoundedRectangleTimeline"/>
    <dgm:cxn modelId="{8D8296B5-B053-4446-9156-205AC7BD5B77}" type="presParOf" srcId="{8BF386AB-ACEA-47CE-BEB4-8415E5B228F0}" destId="{34408560-4517-4347-BC92-A8295B0A9262}" srcOrd="5" destOrd="0" presId="urn:microsoft.com/office/officeart/2016/7/layout/RoundedRectangleTimeline"/>
    <dgm:cxn modelId="{A51CC5DB-0085-4D88-8875-C3CED1928A4E}" type="presParOf" srcId="{8BF386AB-ACEA-47CE-BEB4-8415E5B228F0}" destId="{C5A02A2A-87B6-4E65-A874-2660EFFEACA1}" srcOrd="6" destOrd="0" presId="urn:microsoft.com/office/officeart/2016/7/layout/RoundedRectangleTimeline"/>
    <dgm:cxn modelId="{C8F642CA-EA15-41C8-AC23-1B3D2D5D1809}" type="presParOf" srcId="{C5A02A2A-87B6-4E65-A874-2660EFFEACA1}" destId="{71C7F450-1DB7-4487-8C6F-C8C346821F11}" srcOrd="0" destOrd="0" presId="urn:microsoft.com/office/officeart/2016/7/layout/RoundedRectangleTimeline"/>
    <dgm:cxn modelId="{7DDB0079-052A-425A-B775-D75B9C7BB312}" type="presParOf" srcId="{C5A02A2A-87B6-4E65-A874-2660EFFEACA1}" destId="{58FBE8A6-5AA7-4D8A-8F14-7B3A5877CCFB}" srcOrd="1" destOrd="0" presId="urn:microsoft.com/office/officeart/2016/7/layout/RoundedRectangleTimeline"/>
    <dgm:cxn modelId="{3931180F-5AD2-4D64-BCCE-EBDF814C282A}" type="presParOf" srcId="{C5A02A2A-87B6-4E65-A874-2660EFFEACA1}" destId="{6125DB10-7A66-40BB-8DF5-FBBC3527D1EE}" srcOrd="2" destOrd="0" presId="urn:microsoft.com/office/officeart/2016/7/layout/RoundedRectangleTimeline"/>
    <dgm:cxn modelId="{38D80991-F755-4469-B3D1-7A95F4CFEDCE}" type="presParOf" srcId="{C5A02A2A-87B6-4E65-A874-2660EFFEACA1}" destId="{B12C8728-6C19-4800-BE49-2E581BCD3A67}" srcOrd="3" destOrd="0" presId="urn:microsoft.com/office/officeart/2016/7/layout/RoundedRectangleTimeline"/>
    <dgm:cxn modelId="{856DE189-F177-4009-A2E1-66E946F5E0E3}" type="presParOf" srcId="{C5A02A2A-87B6-4E65-A874-2660EFFEACA1}" destId="{9D5F57F5-5992-4B7C-87E1-FB09F15B5AD8}" srcOrd="4" destOrd="0" presId="urn:microsoft.com/office/officeart/2016/7/layout/RoundedRectangleTimeline"/>
    <dgm:cxn modelId="{F60F3920-8166-4996-B467-48D95B7260FB}" type="presParOf" srcId="{8BF386AB-ACEA-47CE-BEB4-8415E5B228F0}" destId="{E6D85696-6B42-42D6-9AE4-0DC6F8A359FB}" srcOrd="7" destOrd="0" presId="urn:microsoft.com/office/officeart/2016/7/layout/RoundedRectangleTimeline"/>
    <dgm:cxn modelId="{366C4763-E818-4387-A1B7-FC381BD743D9}" type="presParOf" srcId="{8BF386AB-ACEA-47CE-BEB4-8415E5B228F0}" destId="{E079C0CA-AE9E-4874-A579-6850E970914A}" srcOrd="8" destOrd="0" presId="urn:microsoft.com/office/officeart/2016/7/layout/RoundedRectangleTimeline"/>
    <dgm:cxn modelId="{914579D4-DAC9-420D-8E9F-D8580A3A4778}" type="presParOf" srcId="{E079C0CA-AE9E-4874-A579-6850E970914A}" destId="{63CC46BD-EE1E-4333-AC04-5A0A47885826}" srcOrd="0" destOrd="0" presId="urn:microsoft.com/office/officeart/2016/7/layout/RoundedRectangleTimeline"/>
    <dgm:cxn modelId="{CB3D048C-C272-45BC-95D1-3B434E54E87E}" type="presParOf" srcId="{E079C0CA-AE9E-4874-A579-6850E970914A}" destId="{59D0561B-BAB3-47C8-941E-7DEBD14A6A57}" srcOrd="1" destOrd="0" presId="urn:microsoft.com/office/officeart/2016/7/layout/RoundedRectangleTimeline"/>
    <dgm:cxn modelId="{65DB46A5-C41A-4305-98F3-8A91382D50DA}" type="presParOf" srcId="{E079C0CA-AE9E-4874-A579-6850E970914A}" destId="{EB27316C-62BF-4127-A8B6-728ED5FBCCFE}" srcOrd="2" destOrd="0" presId="urn:microsoft.com/office/officeart/2016/7/layout/RoundedRectangleTimeline"/>
    <dgm:cxn modelId="{BC1E3BFF-2F89-47B2-8B33-CD90D4D101FF}" type="presParOf" srcId="{E079C0CA-AE9E-4874-A579-6850E970914A}" destId="{B778362B-77BF-4EE8-A395-F15F85B79AD7}" srcOrd="3" destOrd="0" presId="urn:microsoft.com/office/officeart/2016/7/layout/RoundedRectangleTimeline"/>
    <dgm:cxn modelId="{66415261-39CC-43ED-A9E4-97BA2D476B70}" type="presParOf" srcId="{E079C0CA-AE9E-4874-A579-6850E970914A}" destId="{21B9356D-BADD-422F-801C-F96EBFC72851}"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0CFB6A-00DD-473A-B83D-B98E09D74D6D}">
      <dsp:nvSpPr>
        <dsp:cNvPr id="0" name=""/>
        <dsp:cNvSpPr/>
      </dsp:nvSpPr>
      <dsp:spPr>
        <a:xfrm>
          <a:off x="0" y="1489"/>
          <a:ext cx="6341016" cy="6346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39D8B5-A354-42C9-89A4-33E513615612}">
      <dsp:nvSpPr>
        <dsp:cNvPr id="0" name=""/>
        <dsp:cNvSpPr/>
      </dsp:nvSpPr>
      <dsp:spPr>
        <a:xfrm>
          <a:off x="191969" y="144276"/>
          <a:ext cx="349035" cy="3490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AF0093-B344-4066-B95E-7326F89005A7}">
      <dsp:nvSpPr>
        <dsp:cNvPr id="0" name=""/>
        <dsp:cNvSpPr/>
      </dsp:nvSpPr>
      <dsp:spPr>
        <a:xfrm>
          <a:off x="732974" y="1489"/>
          <a:ext cx="5608041" cy="634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163" tIns="67163" rIns="67163" bIns="67163" numCol="1" spcCol="1270" anchor="ctr" anchorCtr="0">
          <a:noAutofit/>
        </a:bodyPr>
        <a:lstStyle/>
        <a:p>
          <a:pPr marL="0" lvl="0" indent="0" algn="l" defTabSz="844550">
            <a:lnSpc>
              <a:spcPct val="100000"/>
            </a:lnSpc>
            <a:spcBef>
              <a:spcPct val="0"/>
            </a:spcBef>
            <a:spcAft>
              <a:spcPct val="35000"/>
            </a:spcAft>
            <a:buNone/>
          </a:pPr>
          <a:r>
            <a:rPr lang="en-US" sz="1900" kern="1200"/>
            <a:t>Current ASI PSL Policy (Part-time)</a:t>
          </a:r>
        </a:p>
      </dsp:txBody>
      <dsp:txXfrm>
        <a:off x="732974" y="1489"/>
        <a:ext cx="5608041" cy="634609"/>
      </dsp:txXfrm>
    </dsp:sp>
    <dsp:sp modelId="{2654D17A-30A6-4214-9495-E6929604D27C}">
      <dsp:nvSpPr>
        <dsp:cNvPr id="0" name=""/>
        <dsp:cNvSpPr/>
      </dsp:nvSpPr>
      <dsp:spPr>
        <a:xfrm>
          <a:off x="0" y="794751"/>
          <a:ext cx="6341016" cy="6346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E5C23C-9644-4D8C-B01C-290DA04F16C4}">
      <dsp:nvSpPr>
        <dsp:cNvPr id="0" name=""/>
        <dsp:cNvSpPr/>
      </dsp:nvSpPr>
      <dsp:spPr>
        <a:xfrm>
          <a:off x="191969" y="937538"/>
          <a:ext cx="349035" cy="3490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EEB9EF-7A59-4F39-BDB5-EDDAD9D64F72}">
      <dsp:nvSpPr>
        <dsp:cNvPr id="0" name=""/>
        <dsp:cNvSpPr/>
      </dsp:nvSpPr>
      <dsp:spPr>
        <a:xfrm>
          <a:off x="732974" y="794751"/>
          <a:ext cx="5608041" cy="634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163" tIns="67163" rIns="67163" bIns="67163" numCol="1" spcCol="1270" anchor="ctr" anchorCtr="0">
          <a:noAutofit/>
        </a:bodyPr>
        <a:lstStyle/>
        <a:p>
          <a:pPr marL="0" lvl="0" indent="0" algn="l" defTabSz="844550">
            <a:lnSpc>
              <a:spcPct val="100000"/>
            </a:lnSpc>
            <a:spcBef>
              <a:spcPct val="0"/>
            </a:spcBef>
            <a:spcAft>
              <a:spcPct val="35000"/>
            </a:spcAft>
            <a:buNone/>
          </a:pPr>
          <a:r>
            <a:rPr lang="en-US" sz="1900" kern="1200"/>
            <a:t>Policy Recommendations</a:t>
          </a:r>
        </a:p>
      </dsp:txBody>
      <dsp:txXfrm>
        <a:off x="732974" y="794751"/>
        <a:ext cx="5608041" cy="634609"/>
      </dsp:txXfrm>
    </dsp:sp>
    <dsp:sp modelId="{B877EFD2-0107-4402-8EC7-2C4CD3B19BA8}">
      <dsp:nvSpPr>
        <dsp:cNvPr id="0" name=""/>
        <dsp:cNvSpPr/>
      </dsp:nvSpPr>
      <dsp:spPr>
        <a:xfrm>
          <a:off x="0" y="1588013"/>
          <a:ext cx="6341016" cy="6346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EE237E-1D00-46BF-B585-51DD406D1A52}">
      <dsp:nvSpPr>
        <dsp:cNvPr id="0" name=""/>
        <dsp:cNvSpPr/>
      </dsp:nvSpPr>
      <dsp:spPr>
        <a:xfrm>
          <a:off x="191969" y="1730801"/>
          <a:ext cx="349035" cy="3490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360B5A-8E56-4317-B7B6-3801F69FF69D}">
      <dsp:nvSpPr>
        <dsp:cNvPr id="0" name=""/>
        <dsp:cNvSpPr/>
      </dsp:nvSpPr>
      <dsp:spPr>
        <a:xfrm>
          <a:off x="732974" y="1588013"/>
          <a:ext cx="5608041" cy="634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163" tIns="67163" rIns="67163" bIns="67163" numCol="1" spcCol="1270" anchor="ctr" anchorCtr="0">
          <a:noAutofit/>
        </a:bodyPr>
        <a:lstStyle/>
        <a:p>
          <a:pPr marL="0" lvl="0" indent="0" algn="l" defTabSz="844550">
            <a:lnSpc>
              <a:spcPct val="100000"/>
            </a:lnSpc>
            <a:spcBef>
              <a:spcPct val="0"/>
            </a:spcBef>
            <a:spcAft>
              <a:spcPct val="35000"/>
            </a:spcAft>
            <a:buNone/>
          </a:pPr>
          <a:r>
            <a:rPr lang="en-US" sz="1900" kern="1200"/>
            <a:t>Impact</a:t>
          </a:r>
        </a:p>
      </dsp:txBody>
      <dsp:txXfrm>
        <a:off x="732974" y="1588013"/>
        <a:ext cx="5608041" cy="634609"/>
      </dsp:txXfrm>
    </dsp:sp>
    <dsp:sp modelId="{A8CCD936-33DC-4E04-B8F3-9C30ABEDAFC9}">
      <dsp:nvSpPr>
        <dsp:cNvPr id="0" name=""/>
        <dsp:cNvSpPr/>
      </dsp:nvSpPr>
      <dsp:spPr>
        <a:xfrm>
          <a:off x="0" y="2381276"/>
          <a:ext cx="6341016" cy="6346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C2E6D8-90F7-4D83-BABA-C13836555BD2}">
      <dsp:nvSpPr>
        <dsp:cNvPr id="0" name=""/>
        <dsp:cNvSpPr/>
      </dsp:nvSpPr>
      <dsp:spPr>
        <a:xfrm>
          <a:off x="191969" y="2524063"/>
          <a:ext cx="349035" cy="34903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078255-5DBA-48F5-B2A5-2DE237782C3C}">
      <dsp:nvSpPr>
        <dsp:cNvPr id="0" name=""/>
        <dsp:cNvSpPr/>
      </dsp:nvSpPr>
      <dsp:spPr>
        <a:xfrm>
          <a:off x="732974" y="2381276"/>
          <a:ext cx="5608041" cy="634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163" tIns="67163" rIns="67163" bIns="67163" numCol="1" spcCol="1270" anchor="ctr" anchorCtr="0">
          <a:noAutofit/>
        </a:bodyPr>
        <a:lstStyle/>
        <a:p>
          <a:pPr marL="0" lvl="0" indent="0" algn="l" defTabSz="844550">
            <a:lnSpc>
              <a:spcPct val="100000"/>
            </a:lnSpc>
            <a:spcBef>
              <a:spcPct val="0"/>
            </a:spcBef>
            <a:spcAft>
              <a:spcPct val="35000"/>
            </a:spcAft>
            <a:buNone/>
          </a:pPr>
          <a:r>
            <a:rPr lang="en-US" sz="1900" kern="1200"/>
            <a:t>Proposed PSL Policy</a:t>
          </a:r>
        </a:p>
      </dsp:txBody>
      <dsp:txXfrm>
        <a:off x="732974" y="2381276"/>
        <a:ext cx="5608041" cy="634609"/>
      </dsp:txXfrm>
    </dsp:sp>
    <dsp:sp modelId="{6CDF7D0E-298F-40E1-951C-BCC34BC0C28C}">
      <dsp:nvSpPr>
        <dsp:cNvPr id="0" name=""/>
        <dsp:cNvSpPr/>
      </dsp:nvSpPr>
      <dsp:spPr>
        <a:xfrm>
          <a:off x="0" y="3174538"/>
          <a:ext cx="6341016" cy="6346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1B3771-800B-4A36-9862-F052F09AA310}">
      <dsp:nvSpPr>
        <dsp:cNvPr id="0" name=""/>
        <dsp:cNvSpPr/>
      </dsp:nvSpPr>
      <dsp:spPr>
        <a:xfrm>
          <a:off x="191969" y="3317325"/>
          <a:ext cx="349035" cy="34903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56DF6B-60F0-48C8-A93B-2E57D0F2C9F8}">
      <dsp:nvSpPr>
        <dsp:cNvPr id="0" name=""/>
        <dsp:cNvSpPr/>
      </dsp:nvSpPr>
      <dsp:spPr>
        <a:xfrm>
          <a:off x="732974" y="3174538"/>
          <a:ext cx="5608041" cy="634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163" tIns="67163" rIns="67163" bIns="67163" numCol="1" spcCol="1270" anchor="ctr" anchorCtr="0">
          <a:noAutofit/>
        </a:bodyPr>
        <a:lstStyle/>
        <a:p>
          <a:pPr marL="0" lvl="0" indent="0" algn="l" defTabSz="844550">
            <a:lnSpc>
              <a:spcPct val="100000"/>
            </a:lnSpc>
            <a:spcBef>
              <a:spcPct val="0"/>
            </a:spcBef>
            <a:spcAft>
              <a:spcPct val="35000"/>
            </a:spcAft>
            <a:buNone/>
          </a:pPr>
          <a:r>
            <a:rPr lang="en-US" sz="1900" kern="1200"/>
            <a:t>Timeline</a:t>
          </a:r>
        </a:p>
      </dsp:txBody>
      <dsp:txXfrm>
        <a:off x="732974" y="3174538"/>
        <a:ext cx="5608041" cy="634609"/>
      </dsp:txXfrm>
    </dsp:sp>
    <dsp:sp modelId="{818CF4FA-8E2F-4CB9-86D9-CEE16671163A}">
      <dsp:nvSpPr>
        <dsp:cNvPr id="0" name=""/>
        <dsp:cNvSpPr/>
      </dsp:nvSpPr>
      <dsp:spPr>
        <a:xfrm>
          <a:off x="0" y="3967800"/>
          <a:ext cx="6341016" cy="6346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6EBC4D-014C-4614-9C67-1BF397280F67}">
      <dsp:nvSpPr>
        <dsp:cNvPr id="0" name=""/>
        <dsp:cNvSpPr/>
      </dsp:nvSpPr>
      <dsp:spPr>
        <a:xfrm>
          <a:off x="191969" y="4110588"/>
          <a:ext cx="349035" cy="34903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A0B259-C34C-4D20-94D5-FDBFF223BBFE}">
      <dsp:nvSpPr>
        <dsp:cNvPr id="0" name=""/>
        <dsp:cNvSpPr/>
      </dsp:nvSpPr>
      <dsp:spPr>
        <a:xfrm>
          <a:off x="732974" y="3967800"/>
          <a:ext cx="5608041" cy="634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163" tIns="67163" rIns="67163" bIns="67163" numCol="1" spcCol="1270" anchor="ctr" anchorCtr="0">
          <a:noAutofit/>
        </a:bodyPr>
        <a:lstStyle/>
        <a:p>
          <a:pPr marL="0" lvl="0" indent="0" algn="l" defTabSz="844550">
            <a:lnSpc>
              <a:spcPct val="100000"/>
            </a:lnSpc>
            <a:spcBef>
              <a:spcPct val="0"/>
            </a:spcBef>
            <a:spcAft>
              <a:spcPct val="35000"/>
            </a:spcAft>
            <a:buNone/>
          </a:pPr>
          <a:r>
            <a:rPr lang="en-US" sz="1900" kern="1200"/>
            <a:t>Questions</a:t>
          </a:r>
        </a:p>
      </dsp:txBody>
      <dsp:txXfrm>
        <a:off x="732974" y="3967800"/>
        <a:ext cx="5608041" cy="6346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2F6065-3312-4B15-9DA5-BBD4E3290190}">
      <dsp:nvSpPr>
        <dsp:cNvPr id="0" name=""/>
        <dsp:cNvSpPr/>
      </dsp:nvSpPr>
      <dsp:spPr>
        <a:xfrm>
          <a:off x="0" y="495576"/>
          <a:ext cx="6982595" cy="12285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1927" tIns="270764" rIns="541927" bIns="92456" numCol="1" spcCol="1270" anchor="t" anchorCtr="0">
          <a:noAutofit/>
        </a:bodyPr>
        <a:lstStyle/>
        <a:p>
          <a:pPr marL="114300" lvl="1" indent="-114300" algn="l" defTabSz="577850">
            <a:lnSpc>
              <a:spcPct val="100000"/>
            </a:lnSpc>
            <a:spcBef>
              <a:spcPct val="0"/>
            </a:spcBef>
            <a:spcAft>
              <a:spcPct val="15000"/>
            </a:spcAft>
            <a:buChar char="•"/>
          </a:pPr>
          <a:r>
            <a:rPr lang="en-US" sz="1300" kern="1200"/>
            <a:t>Timing (Anniversary year vs. Calendar)</a:t>
          </a:r>
        </a:p>
        <a:p>
          <a:pPr marL="114300" lvl="1" indent="-114300" algn="l" defTabSz="577850">
            <a:lnSpc>
              <a:spcPct val="100000"/>
            </a:lnSpc>
            <a:spcBef>
              <a:spcPct val="0"/>
            </a:spcBef>
            <a:spcAft>
              <a:spcPct val="15000"/>
            </a:spcAft>
            <a:buChar char="•"/>
          </a:pPr>
          <a:r>
            <a:rPr lang="en-US" sz="1300" kern="1200" dirty="0"/>
            <a:t>May lessens amount accrued in calendar year (based on actual hours worked)</a:t>
          </a:r>
        </a:p>
        <a:p>
          <a:pPr marL="114300" lvl="1" indent="-114300" algn="l" defTabSz="577850">
            <a:lnSpc>
              <a:spcPct val="100000"/>
            </a:lnSpc>
            <a:spcBef>
              <a:spcPct val="0"/>
            </a:spcBef>
            <a:spcAft>
              <a:spcPct val="15000"/>
            </a:spcAft>
            <a:buChar char="•"/>
          </a:pPr>
          <a:r>
            <a:rPr lang="en-US" sz="1300" kern="1200" dirty="0"/>
            <a:t>No waiting period, available when earned – positive impact</a:t>
          </a:r>
        </a:p>
        <a:p>
          <a:pPr marL="114300" lvl="1" indent="-114300" algn="l" defTabSz="577850">
            <a:lnSpc>
              <a:spcPct val="100000"/>
            </a:lnSpc>
            <a:spcBef>
              <a:spcPct val="0"/>
            </a:spcBef>
            <a:spcAft>
              <a:spcPct val="15000"/>
            </a:spcAft>
            <a:buChar char="•"/>
          </a:pPr>
          <a:r>
            <a:rPr lang="en-US" sz="1300" kern="1200"/>
            <a:t>Ensuring no loss of earned time from 2024 – no impact</a:t>
          </a:r>
        </a:p>
      </dsp:txBody>
      <dsp:txXfrm>
        <a:off x="0" y="495576"/>
        <a:ext cx="6982595" cy="1228500"/>
      </dsp:txXfrm>
    </dsp:sp>
    <dsp:sp modelId="{C57677B4-852C-4AC0-A8A9-C7AE99E2725F}">
      <dsp:nvSpPr>
        <dsp:cNvPr id="0" name=""/>
        <dsp:cNvSpPr/>
      </dsp:nvSpPr>
      <dsp:spPr>
        <a:xfrm>
          <a:off x="349129" y="303696"/>
          <a:ext cx="4887816" cy="3837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748" tIns="0" rIns="184748" bIns="0" numCol="1" spcCol="1270" anchor="ctr" anchorCtr="0">
          <a:noAutofit/>
        </a:bodyPr>
        <a:lstStyle/>
        <a:p>
          <a:pPr marL="0" lvl="0" indent="0" algn="l" defTabSz="577850">
            <a:lnSpc>
              <a:spcPct val="90000"/>
            </a:lnSpc>
            <a:spcBef>
              <a:spcPct val="0"/>
            </a:spcBef>
            <a:spcAft>
              <a:spcPct val="35000"/>
            </a:spcAft>
            <a:buNone/>
          </a:pPr>
          <a:r>
            <a:rPr lang="en-US" sz="1300" kern="1200"/>
            <a:t>To Students</a:t>
          </a:r>
        </a:p>
      </dsp:txBody>
      <dsp:txXfrm>
        <a:off x="367863" y="322430"/>
        <a:ext cx="4850348" cy="346292"/>
      </dsp:txXfrm>
    </dsp:sp>
    <dsp:sp modelId="{5C1E7337-DD6A-4821-BD70-4374564C8C97}">
      <dsp:nvSpPr>
        <dsp:cNvPr id="0" name=""/>
        <dsp:cNvSpPr/>
      </dsp:nvSpPr>
      <dsp:spPr>
        <a:xfrm>
          <a:off x="0" y="1986156"/>
          <a:ext cx="6982595" cy="982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1927" tIns="270764" rIns="541927" bIns="92456" numCol="1" spcCol="1270" anchor="t" anchorCtr="0">
          <a:noAutofit/>
        </a:bodyPr>
        <a:lstStyle/>
        <a:p>
          <a:pPr marL="114300" lvl="1" indent="-114300" algn="l" defTabSz="577850">
            <a:lnSpc>
              <a:spcPct val="100000"/>
            </a:lnSpc>
            <a:spcBef>
              <a:spcPct val="0"/>
            </a:spcBef>
            <a:spcAft>
              <a:spcPct val="15000"/>
            </a:spcAft>
            <a:buChar char="•"/>
          </a:pPr>
          <a:r>
            <a:rPr lang="en-US" sz="1300" kern="1200" dirty="0"/>
            <a:t>Timing – available as soon as earned, no waiting period</a:t>
          </a:r>
        </a:p>
        <a:p>
          <a:pPr marL="114300" lvl="1" indent="-114300" algn="l" defTabSz="577850" rtl="0">
            <a:lnSpc>
              <a:spcPct val="100000"/>
            </a:lnSpc>
            <a:spcBef>
              <a:spcPct val="0"/>
            </a:spcBef>
            <a:spcAft>
              <a:spcPct val="15000"/>
            </a:spcAft>
            <a:buChar char="•"/>
          </a:pPr>
          <a:r>
            <a:rPr lang="en-US" sz="1300" kern="1200" dirty="0"/>
            <a:t>Budgeting/Scheduling – Carry over may provide more than 40 hours faster to some PT (only in 2025)5 – limited</a:t>
          </a:r>
          <a:r>
            <a:rPr lang="en-US" sz="1300" kern="1200" dirty="0">
              <a:latin typeface="Trebuchet MS" panose="020B0603020202020204"/>
            </a:rPr>
            <a:t>,</a:t>
          </a:r>
          <a:r>
            <a:rPr lang="en-US" sz="1300" kern="1200" dirty="0"/>
            <a:t> </a:t>
          </a:r>
          <a:r>
            <a:rPr lang="en-US" sz="1300" kern="1200" dirty="0">
              <a:latin typeface="Trebuchet MS" panose="020B0603020202020204"/>
            </a:rPr>
            <a:t>short-term </a:t>
          </a:r>
          <a:r>
            <a:rPr lang="en-US" sz="1300" kern="1200" dirty="0"/>
            <a:t>impact</a:t>
          </a:r>
        </a:p>
      </dsp:txBody>
      <dsp:txXfrm>
        <a:off x="0" y="1986156"/>
        <a:ext cx="6982595" cy="982800"/>
      </dsp:txXfrm>
    </dsp:sp>
    <dsp:sp modelId="{38947F9C-0476-4354-B210-4DE578080D47}">
      <dsp:nvSpPr>
        <dsp:cNvPr id="0" name=""/>
        <dsp:cNvSpPr/>
      </dsp:nvSpPr>
      <dsp:spPr>
        <a:xfrm>
          <a:off x="349129" y="1794276"/>
          <a:ext cx="4887816" cy="3837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748" tIns="0" rIns="184748" bIns="0" numCol="1" spcCol="1270" anchor="ctr" anchorCtr="0">
          <a:noAutofit/>
        </a:bodyPr>
        <a:lstStyle/>
        <a:p>
          <a:pPr marL="0" lvl="0" indent="0" algn="l" defTabSz="577850">
            <a:lnSpc>
              <a:spcPct val="90000"/>
            </a:lnSpc>
            <a:spcBef>
              <a:spcPct val="0"/>
            </a:spcBef>
            <a:spcAft>
              <a:spcPct val="35000"/>
            </a:spcAft>
            <a:buNone/>
          </a:pPr>
          <a:r>
            <a:rPr lang="en-US" sz="1300" kern="1200"/>
            <a:t>To Departments</a:t>
          </a:r>
        </a:p>
      </dsp:txBody>
      <dsp:txXfrm>
        <a:off x="367863" y="1813010"/>
        <a:ext cx="4850348" cy="346292"/>
      </dsp:txXfrm>
    </dsp:sp>
    <dsp:sp modelId="{83FA540C-3080-46FB-BFDC-95E2B07717D0}">
      <dsp:nvSpPr>
        <dsp:cNvPr id="0" name=""/>
        <dsp:cNvSpPr/>
      </dsp:nvSpPr>
      <dsp:spPr>
        <a:xfrm>
          <a:off x="0" y="3231036"/>
          <a:ext cx="6982595" cy="982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1927" tIns="270764" rIns="541927" bIns="92456" numCol="1" spcCol="1270" anchor="t" anchorCtr="0">
          <a:noAutofit/>
        </a:bodyPr>
        <a:lstStyle/>
        <a:p>
          <a:pPr marL="114300" lvl="1" indent="-114300" algn="l" defTabSz="577850">
            <a:lnSpc>
              <a:spcPct val="100000"/>
            </a:lnSpc>
            <a:spcBef>
              <a:spcPct val="0"/>
            </a:spcBef>
            <a:spcAft>
              <a:spcPct val="15000"/>
            </a:spcAft>
            <a:buChar char="•"/>
          </a:pPr>
          <a:r>
            <a:rPr lang="en-US" sz="1300" kern="1200"/>
            <a:t>Timing (Delay change to 2025)</a:t>
          </a:r>
        </a:p>
        <a:p>
          <a:pPr marL="114300" lvl="1" indent="-114300" algn="l" defTabSz="577850">
            <a:lnSpc>
              <a:spcPct val="90000"/>
            </a:lnSpc>
            <a:spcBef>
              <a:spcPct val="0"/>
            </a:spcBef>
            <a:spcAft>
              <a:spcPct val="15000"/>
            </a:spcAft>
            <a:buChar char="•"/>
          </a:pPr>
          <a:r>
            <a:rPr lang="en-US" sz="1300" kern="1200" dirty="0"/>
            <a:t>Carry over may provide more than 40 hours faster to some PT (only in 2025)</a:t>
          </a:r>
        </a:p>
        <a:p>
          <a:pPr marL="114300" lvl="1" indent="-114300" algn="l" defTabSz="577850">
            <a:lnSpc>
              <a:spcPct val="100000"/>
            </a:lnSpc>
            <a:spcBef>
              <a:spcPct val="0"/>
            </a:spcBef>
            <a:spcAft>
              <a:spcPct val="15000"/>
            </a:spcAft>
            <a:buChar char="•"/>
          </a:pPr>
          <a:r>
            <a:rPr lang="en-US" sz="1300" kern="1200" dirty="0"/>
            <a:t>PSL is not a liability. Only total hours budgeted – no financial impact</a:t>
          </a:r>
        </a:p>
      </dsp:txBody>
      <dsp:txXfrm>
        <a:off x="0" y="3231036"/>
        <a:ext cx="6982595" cy="982800"/>
      </dsp:txXfrm>
    </dsp:sp>
    <dsp:sp modelId="{F63B969C-8961-48FD-8F12-C47EAEB72FE6}">
      <dsp:nvSpPr>
        <dsp:cNvPr id="0" name=""/>
        <dsp:cNvSpPr/>
      </dsp:nvSpPr>
      <dsp:spPr>
        <a:xfrm>
          <a:off x="349129" y="3039156"/>
          <a:ext cx="4887816" cy="3837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748" tIns="0" rIns="184748" bIns="0" numCol="1" spcCol="1270" anchor="ctr" anchorCtr="0">
          <a:noAutofit/>
        </a:bodyPr>
        <a:lstStyle/>
        <a:p>
          <a:pPr marL="0" lvl="0" indent="0" algn="l" defTabSz="577850">
            <a:lnSpc>
              <a:spcPct val="90000"/>
            </a:lnSpc>
            <a:spcBef>
              <a:spcPct val="0"/>
            </a:spcBef>
            <a:spcAft>
              <a:spcPct val="35000"/>
            </a:spcAft>
            <a:buNone/>
          </a:pPr>
          <a:r>
            <a:rPr lang="en-US" sz="1300" kern="1200"/>
            <a:t>To Organization</a:t>
          </a:r>
        </a:p>
      </dsp:txBody>
      <dsp:txXfrm>
        <a:off x="367863" y="3057890"/>
        <a:ext cx="4850348" cy="3462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50D5A-445D-4631-AB5D-706FC1A058B6}">
      <dsp:nvSpPr>
        <dsp:cNvPr id="0" name=""/>
        <dsp:cNvSpPr/>
      </dsp:nvSpPr>
      <dsp:spPr>
        <a:xfrm rot="16200000">
          <a:off x="1071869" y="1182664"/>
          <a:ext cx="388143" cy="1516107"/>
        </a:xfrm>
        <a:prstGeom prst="round2Same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1">
          <a:noAutofit/>
        </a:bodyPr>
        <a:lstStyle/>
        <a:p>
          <a:pPr marL="0" lvl="0" indent="0" algn="ctr" defTabSz="533400">
            <a:lnSpc>
              <a:spcPct val="90000"/>
            </a:lnSpc>
            <a:spcBef>
              <a:spcPct val="0"/>
            </a:spcBef>
            <a:spcAft>
              <a:spcPct val="35000"/>
            </a:spcAft>
            <a:buNone/>
          </a:pPr>
          <a:r>
            <a:rPr lang="en-US" sz="1200" kern="1200"/>
            <a:t>September</a:t>
          </a:r>
          <a:endParaRPr lang="en-US" sz="1200" kern="1200" dirty="0"/>
        </a:p>
      </dsp:txBody>
      <dsp:txXfrm rot="5400000">
        <a:off x="526835" y="1765594"/>
        <a:ext cx="1497159" cy="350247"/>
      </dsp:txXfrm>
    </dsp:sp>
    <dsp:sp modelId="{11D46A7F-FBE5-479F-840A-94628537FE4C}">
      <dsp:nvSpPr>
        <dsp:cNvPr id="0" name=""/>
        <dsp:cNvSpPr/>
      </dsp:nvSpPr>
      <dsp:spPr>
        <a:xfrm>
          <a:off x="2518" y="0"/>
          <a:ext cx="2526845" cy="1358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06680" numCol="1" spcCol="1270" anchor="b" anchorCtr="1">
          <a:noAutofit/>
        </a:bodyPr>
        <a:lstStyle/>
        <a:p>
          <a:pPr marL="0" lvl="0" indent="0" algn="ctr" defTabSz="622300">
            <a:lnSpc>
              <a:spcPct val="90000"/>
            </a:lnSpc>
            <a:spcBef>
              <a:spcPct val="0"/>
            </a:spcBef>
            <a:spcAft>
              <a:spcPct val="35000"/>
            </a:spcAft>
            <a:buNone/>
          </a:pPr>
          <a:r>
            <a:rPr lang="en-US" sz="1400" kern="1200"/>
            <a:t>- HR presented proposed policy to LT</a:t>
          </a:r>
          <a:endParaRPr lang="en-US" sz="1400" kern="1200" dirty="0"/>
        </a:p>
      </dsp:txBody>
      <dsp:txXfrm>
        <a:off x="2518" y="0"/>
        <a:ext cx="2526845" cy="1358502"/>
      </dsp:txXfrm>
    </dsp:sp>
    <dsp:sp modelId="{DA735848-03EC-4EBF-9C86-DD4FA21F125A}">
      <dsp:nvSpPr>
        <dsp:cNvPr id="0" name=""/>
        <dsp:cNvSpPr/>
      </dsp:nvSpPr>
      <dsp:spPr>
        <a:xfrm>
          <a:off x="1265941" y="1436131"/>
          <a:ext cx="0" cy="310514"/>
        </a:xfrm>
        <a:prstGeom prst="line">
          <a:avLst/>
        </a:prstGeom>
        <a:noFill/>
        <a:ln w="12700" cap="rnd"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0492ED7E-ADDF-4DB1-8DBB-6709534E0089}">
      <dsp:nvSpPr>
        <dsp:cNvPr id="0" name=""/>
        <dsp:cNvSpPr/>
      </dsp:nvSpPr>
      <dsp:spPr>
        <a:xfrm>
          <a:off x="1227126" y="1358502"/>
          <a:ext cx="77628" cy="77628"/>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BE808D-A80E-4F6B-B791-FC49703AA1E2}">
      <dsp:nvSpPr>
        <dsp:cNvPr id="0" name=""/>
        <dsp:cNvSpPr/>
      </dsp:nvSpPr>
      <dsp:spPr>
        <a:xfrm>
          <a:off x="2023994" y="1746646"/>
          <a:ext cx="1516107" cy="388143"/>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1">
          <a:noAutofit/>
        </a:bodyPr>
        <a:lstStyle/>
        <a:p>
          <a:pPr marL="0" lvl="0" indent="0" algn="ctr" defTabSz="533400">
            <a:lnSpc>
              <a:spcPct val="90000"/>
            </a:lnSpc>
            <a:spcBef>
              <a:spcPct val="0"/>
            </a:spcBef>
            <a:spcAft>
              <a:spcPct val="35000"/>
            </a:spcAft>
            <a:buNone/>
          </a:pPr>
          <a:r>
            <a:rPr lang="en-US" sz="1200" kern="1200"/>
            <a:t>October</a:t>
          </a:r>
          <a:endParaRPr lang="en-US" sz="1200" kern="1200" dirty="0"/>
        </a:p>
      </dsp:txBody>
      <dsp:txXfrm>
        <a:off x="2023994" y="1746646"/>
        <a:ext cx="1516107" cy="388143"/>
      </dsp:txXfrm>
    </dsp:sp>
    <dsp:sp modelId="{4AFAEF32-2677-4FBA-A05B-A0662C7E93B7}">
      <dsp:nvSpPr>
        <dsp:cNvPr id="0" name=""/>
        <dsp:cNvSpPr/>
      </dsp:nvSpPr>
      <dsp:spPr>
        <a:xfrm>
          <a:off x="1518625" y="2522934"/>
          <a:ext cx="2526845" cy="1358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6680" rIns="0" bIns="0" numCol="1" spcCol="1270" anchor="t" anchorCtr="1">
          <a:noAutofit/>
        </a:bodyPr>
        <a:lstStyle/>
        <a:p>
          <a:pPr marL="0" lvl="0" indent="0" algn="ctr" defTabSz="622300">
            <a:lnSpc>
              <a:spcPct val="90000"/>
            </a:lnSpc>
            <a:spcBef>
              <a:spcPct val="0"/>
            </a:spcBef>
            <a:spcAft>
              <a:spcPct val="35000"/>
            </a:spcAft>
            <a:buFont typeface="Arial" panose="020B0604020202020204" pitchFamily="34" charset="0"/>
            <a:buNone/>
          </a:pPr>
          <a:r>
            <a:rPr lang="en-US" sz="1400" kern="1200" dirty="0"/>
            <a:t>- HR Committee (HRC) reviews proposal</a:t>
          </a:r>
        </a:p>
        <a:p>
          <a:pPr marL="0" lvl="0" indent="0" algn="ctr" defTabSz="622300">
            <a:lnSpc>
              <a:spcPct val="90000"/>
            </a:lnSpc>
            <a:spcBef>
              <a:spcPct val="0"/>
            </a:spcBef>
            <a:spcAft>
              <a:spcPct val="35000"/>
            </a:spcAft>
            <a:buNone/>
          </a:pPr>
          <a:r>
            <a:rPr lang="en-US" sz="1400" kern="1200"/>
            <a:t>- Pending BOD approval</a:t>
          </a:r>
        </a:p>
        <a:p>
          <a:pPr marL="0" lvl="0" indent="0" algn="ctr" defTabSz="622300">
            <a:lnSpc>
              <a:spcPct val="90000"/>
            </a:lnSpc>
            <a:spcBef>
              <a:spcPct val="0"/>
            </a:spcBef>
            <a:spcAft>
              <a:spcPct val="35000"/>
            </a:spcAft>
            <a:buNone/>
          </a:pPr>
          <a:r>
            <a:rPr lang="en-US" sz="1400" kern="1200"/>
            <a:t>- </a:t>
          </a:r>
          <a:r>
            <a:rPr lang="en-US" sz="1400" kern="1200">
              <a:latin typeface="Trebuchet MS" panose="020B0603020202020204"/>
            </a:rPr>
            <a:t>Communicate</a:t>
          </a:r>
          <a:r>
            <a:rPr lang="en-US" sz="1400" kern="1200"/>
            <a:t> policy change to all staff</a:t>
          </a:r>
        </a:p>
      </dsp:txBody>
      <dsp:txXfrm>
        <a:off x="1518625" y="2522934"/>
        <a:ext cx="2526845" cy="1358502"/>
      </dsp:txXfrm>
    </dsp:sp>
    <dsp:sp modelId="{00E22D93-FFD4-4264-86D1-7F0661B99B2A}">
      <dsp:nvSpPr>
        <dsp:cNvPr id="0" name=""/>
        <dsp:cNvSpPr/>
      </dsp:nvSpPr>
      <dsp:spPr>
        <a:xfrm>
          <a:off x="2782048" y="2134790"/>
          <a:ext cx="0" cy="310514"/>
        </a:xfrm>
        <a:prstGeom prst="line">
          <a:avLst/>
        </a:prstGeom>
        <a:noFill/>
        <a:ln w="12700" cap="rnd" cmpd="sng" algn="ctr">
          <a:solidFill>
            <a:schemeClr val="accent3">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16E85DD-D208-452E-B634-9C89A92D34C4}">
      <dsp:nvSpPr>
        <dsp:cNvPr id="0" name=""/>
        <dsp:cNvSpPr/>
      </dsp:nvSpPr>
      <dsp:spPr>
        <a:xfrm>
          <a:off x="2743234" y="2445305"/>
          <a:ext cx="77628" cy="77628"/>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26AC16-00DD-48D4-9D9C-2C86ABFF5460}">
      <dsp:nvSpPr>
        <dsp:cNvPr id="0" name=""/>
        <dsp:cNvSpPr/>
      </dsp:nvSpPr>
      <dsp:spPr>
        <a:xfrm>
          <a:off x="3540102" y="1746646"/>
          <a:ext cx="1516107" cy="388143"/>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1">
          <a:noAutofit/>
        </a:bodyPr>
        <a:lstStyle/>
        <a:p>
          <a:pPr marL="0" lvl="0" indent="0" algn="ctr" defTabSz="533400">
            <a:lnSpc>
              <a:spcPct val="90000"/>
            </a:lnSpc>
            <a:spcBef>
              <a:spcPct val="0"/>
            </a:spcBef>
            <a:spcAft>
              <a:spcPct val="35000"/>
            </a:spcAft>
            <a:buNone/>
          </a:pPr>
          <a:r>
            <a:rPr lang="en-US" sz="1200" kern="1200"/>
            <a:t>November</a:t>
          </a:r>
          <a:endParaRPr lang="en-US" sz="1200" kern="1200" dirty="0"/>
        </a:p>
      </dsp:txBody>
      <dsp:txXfrm>
        <a:off x="3540102" y="1746646"/>
        <a:ext cx="1516107" cy="388143"/>
      </dsp:txXfrm>
    </dsp:sp>
    <dsp:sp modelId="{139AA9DF-662B-4985-80EB-4F21F29293C7}">
      <dsp:nvSpPr>
        <dsp:cNvPr id="0" name=""/>
        <dsp:cNvSpPr/>
      </dsp:nvSpPr>
      <dsp:spPr>
        <a:xfrm>
          <a:off x="3034733" y="0"/>
          <a:ext cx="2526845" cy="1358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06680" numCol="1" spcCol="1270" anchor="b" anchorCtr="1">
          <a:noAutofit/>
        </a:bodyPr>
        <a:lstStyle/>
        <a:p>
          <a:pPr marL="0" lvl="0" indent="0" algn="ctr" defTabSz="622300">
            <a:lnSpc>
              <a:spcPct val="90000"/>
            </a:lnSpc>
            <a:spcBef>
              <a:spcPct val="0"/>
            </a:spcBef>
            <a:spcAft>
              <a:spcPct val="35000"/>
            </a:spcAft>
            <a:buNone/>
          </a:pPr>
          <a:r>
            <a:rPr lang="en-US" sz="1400" kern="1200" dirty="0"/>
            <a:t>HR to provided at least 3 drop-in Zoom Q&amp;A </a:t>
          </a:r>
          <a:r>
            <a:rPr lang="en-US" sz="1400" kern="1200" dirty="0">
              <a:latin typeface="Trebuchet MS" panose="020B0603020202020204"/>
            </a:rPr>
            <a:t>sessions</a:t>
          </a:r>
          <a:r>
            <a:rPr lang="en-US" sz="1400" kern="1200" dirty="0"/>
            <a:t> at various times/dates</a:t>
          </a:r>
        </a:p>
      </dsp:txBody>
      <dsp:txXfrm>
        <a:off x="3034733" y="0"/>
        <a:ext cx="2526845" cy="1358502"/>
      </dsp:txXfrm>
    </dsp:sp>
    <dsp:sp modelId="{3F7F544C-351A-4CA4-A835-824F3DDA9FC1}">
      <dsp:nvSpPr>
        <dsp:cNvPr id="0" name=""/>
        <dsp:cNvSpPr/>
      </dsp:nvSpPr>
      <dsp:spPr>
        <a:xfrm>
          <a:off x="4298156" y="1436131"/>
          <a:ext cx="0" cy="310514"/>
        </a:xfrm>
        <a:prstGeom prst="line">
          <a:avLst/>
        </a:prstGeom>
        <a:noFill/>
        <a:ln w="12700" cap="rnd" cmpd="sng" algn="ctr">
          <a:solidFill>
            <a:schemeClr val="accent5">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64E1C34-3CEC-4FD9-8028-66B5E7EE3F94}">
      <dsp:nvSpPr>
        <dsp:cNvPr id="0" name=""/>
        <dsp:cNvSpPr/>
      </dsp:nvSpPr>
      <dsp:spPr>
        <a:xfrm>
          <a:off x="4259341" y="1358502"/>
          <a:ext cx="77628" cy="77628"/>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C7F450-1DB7-4487-8C6F-C8C346821F11}">
      <dsp:nvSpPr>
        <dsp:cNvPr id="0" name=""/>
        <dsp:cNvSpPr/>
      </dsp:nvSpPr>
      <dsp:spPr>
        <a:xfrm>
          <a:off x="5056209" y="1746646"/>
          <a:ext cx="1516107" cy="388143"/>
        </a:xfrm>
        <a:prstGeom prst="rect">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1">
          <a:noAutofit/>
        </a:bodyPr>
        <a:lstStyle/>
        <a:p>
          <a:pPr marL="0" lvl="0" indent="0" algn="ctr" defTabSz="533400">
            <a:lnSpc>
              <a:spcPct val="90000"/>
            </a:lnSpc>
            <a:spcBef>
              <a:spcPct val="0"/>
            </a:spcBef>
            <a:spcAft>
              <a:spcPct val="35000"/>
            </a:spcAft>
            <a:buNone/>
          </a:pPr>
          <a:r>
            <a:rPr lang="en-US" sz="1200" kern="1200"/>
            <a:t>December</a:t>
          </a:r>
          <a:endParaRPr lang="en-US" sz="1200" kern="1200" dirty="0"/>
        </a:p>
      </dsp:txBody>
      <dsp:txXfrm>
        <a:off x="5056209" y="1746646"/>
        <a:ext cx="1516107" cy="388143"/>
      </dsp:txXfrm>
    </dsp:sp>
    <dsp:sp modelId="{58FBE8A6-5AA7-4D8A-8F14-7B3A5877CCFB}">
      <dsp:nvSpPr>
        <dsp:cNvPr id="0" name=""/>
        <dsp:cNvSpPr/>
      </dsp:nvSpPr>
      <dsp:spPr>
        <a:xfrm>
          <a:off x="4550840" y="2522934"/>
          <a:ext cx="2526845" cy="1358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6680" rIns="0" bIns="0" numCol="1" spcCol="1270" anchor="t" anchorCtr="1">
          <a:noAutofit/>
        </a:bodyPr>
        <a:lstStyle/>
        <a:p>
          <a:pPr marL="0" lvl="0" indent="0" algn="ctr" defTabSz="622300">
            <a:lnSpc>
              <a:spcPct val="90000"/>
            </a:lnSpc>
            <a:spcBef>
              <a:spcPct val="0"/>
            </a:spcBef>
            <a:spcAft>
              <a:spcPct val="35000"/>
            </a:spcAft>
            <a:buNone/>
          </a:pPr>
          <a:r>
            <a:rPr lang="en-US" sz="1400" kern="1200"/>
            <a:t>Post reminder announcement about policy change</a:t>
          </a:r>
          <a:endParaRPr lang="en-US" sz="1400" kern="1200" dirty="0"/>
        </a:p>
      </dsp:txBody>
      <dsp:txXfrm>
        <a:off x="4550840" y="2522934"/>
        <a:ext cx="2526845" cy="1358502"/>
      </dsp:txXfrm>
    </dsp:sp>
    <dsp:sp modelId="{6125DB10-7A66-40BB-8DF5-FBBC3527D1EE}">
      <dsp:nvSpPr>
        <dsp:cNvPr id="0" name=""/>
        <dsp:cNvSpPr/>
      </dsp:nvSpPr>
      <dsp:spPr>
        <a:xfrm>
          <a:off x="5814263" y="2134790"/>
          <a:ext cx="0" cy="310514"/>
        </a:xfrm>
        <a:prstGeom prst="line">
          <a:avLst/>
        </a:prstGeom>
        <a:noFill/>
        <a:ln w="12700" cap="rnd" cmpd="sng" algn="ctr">
          <a:solidFill>
            <a:schemeClr val="accent6">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12C8728-6C19-4800-BE49-2E581BCD3A67}">
      <dsp:nvSpPr>
        <dsp:cNvPr id="0" name=""/>
        <dsp:cNvSpPr/>
      </dsp:nvSpPr>
      <dsp:spPr>
        <a:xfrm>
          <a:off x="5775449" y="2445305"/>
          <a:ext cx="77628" cy="77628"/>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CC46BD-EE1E-4333-AC04-5A0A47885826}">
      <dsp:nvSpPr>
        <dsp:cNvPr id="0" name=""/>
        <dsp:cNvSpPr/>
      </dsp:nvSpPr>
      <dsp:spPr>
        <a:xfrm rot="5400000">
          <a:off x="7136298" y="1182664"/>
          <a:ext cx="388143" cy="1516107"/>
        </a:xfrm>
        <a:prstGeom prst="round2SameRect">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1">
          <a:noAutofit/>
        </a:bodyPr>
        <a:lstStyle/>
        <a:p>
          <a:pPr marL="0" lvl="0" indent="0" algn="ctr" defTabSz="533400" rtl="0">
            <a:lnSpc>
              <a:spcPct val="90000"/>
            </a:lnSpc>
            <a:spcBef>
              <a:spcPct val="0"/>
            </a:spcBef>
            <a:spcAft>
              <a:spcPct val="35000"/>
            </a:spcAft>
            <a:buNone/>
          </a:pPr>
          <a:r>
            <a:rPr lang="en-US" sz="1200" kern="1200">
              <a:latin typeface="Trebuchet MS" panose="020B0603020202020204"/>
            </a:rPr>
            <a:t>January </a:t>
          </a:r>
        </a:p>
      </dsp:txBody>
      <dsp:txXfrm rot="-5400000">
        <a:off x="6572316" y="1765594"/>
        <a:ext cx="1497159" cy="350247"/>
      </dsp:txXfrm>
    </dsp:sp>
    <dsp:sp modelId="{59D0561B-BAB3-47C8-941E-7DEBD14A6A57}">
      <dsp:nvSpPr>
        <dsp:cNvPr id="0" name=""/>
        <dsp:cNvSpPr/>
      </dsp:nvSpPr>
      <dsp:spPr>
        <a:xfrm>
          <a:off x="6066947" y="0"/>
          <a:ext cx="2526845" cy="1358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06680" numCol="1" spcCol="1270" anchor="b" anchorCtr="1">
          <a:noAutofit/>
        </a:bodyPr>
        <a:lstStyle/>
        <a:p>
          <a:pPr marL="0" lvl="0" indent="0" algn="ctr" defTabSz="622300" rtl="0">
            <a:lnSpc>
              <a:spcPct val="90000"/>
            </a:lnSpc>
            <a:spcBef>
              <a:spcPct val="0"/>
            </a:spcBef>
            <a:spcAft>
              <a:spcPct val="35000"/>
            </a:spcAft>
            <a:buNone/>
          </a:pPr>
          <a:r>
            <a:rPr lang="en-US" sz="1400" kern="1200" dirty="0">
              <a:latin typeface="Trebuchet MS" panose="020B0603020202020204"/>
            </a:rPr>
            <a:t>New policy goes into effect 1/1/25 </a:t>
          </a:r>
        </a:p>
      </dsp:txBody>
      <dsp:txXfrm>
        <a:off x="6066947" y="0"/>
        <a:ext cx="2526845" cy="1358502"/>
      </dsp:txXfrm>
    </dsp:sp>
    <dsp:sp modelId="{EB27316C-62BF-4127-A8B6-728ED5FBCCFE}">
      <dsp:nvSpPr>
        <dsp:cNvPr id="0" name=""/>
        <dsp:cNvSpPr/>
      </dsp:nvSpPr>
      <dsp:spPr>
        <a:xfrm>
          <a:off x="7330370" y="1436131"/>
          <a:ext cx="0" cy="310514"/>
        </a:xfrm>
        <a:prstGeom prst="line">
          <a:avLst/>
        </a:prstGeom>
        <a:noFill/>
        <a:ln w="12700" cap="rnd" cmpd="sng" algn="ctr">
          <a:solidFill>
            <a:schemeClr val="accent6">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778362B-77BF-4EE8-A395-F15F85B79AD7}">
      <dsp:nvSpPr>
        <dsp:cNvPr id="0" name=""/>
        <dsp:cNvSpPr/>
      </dsp:nvSpPr>
      <dsp:spPr>
        <a:xfrm>
          <a:off x="7291556" y="1358502"/>
          <a:ext cx="77628" cy="77628"/>
        </a:xfrm>
        <a:prstGeom prst="ellipse">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528" cy="466514"/>
          </a:xfrm>
          <a:prstGeom prst="rect">
            <a:avLst/>
          </a:prstGeom>
        </p:spPr>
        <p:txBody>
          <a:bodyPr vert="horz" lIns="93196" tIns="46598" rIns="93196" bIns="46598" rtlCol="0"/>
          <a:lstStyle>
            <a:lvl1pPr algn="l">
              <a:defRPr sz="1200"/>
            </a:lvl1pPr>
          </a:lstStyle>
          <a:p>
            <a:endParaRPr lang="en-US"/>
          </a:p>
        </p:txBody>
      </p:sp>
      <p:sp>
        <p:nvSpPr>
          <p:cNvPr id="3" name="Date Placeholder 2"/>
          <p:cNvSpPr>
            <a:spLocks noGrp="1"/>
          </p:cNvSpPr>
          <p:nvPr>
            <p:ph type="dt" idx="1"/>
          </p:nvPr>
        </p:nvSpPr>
        <p:spPr>
          <a:xfrm>
            <a:off x="3971837" y="0"/>
            <a:ext cx="3038528" cy="466514"/>
          </a:xfrm>
          <a:prstGeom prst="rect">
            <a:avLst/>
          </a:prstGeom>
        </p:spPr>
        <p:txBody>
          <a:bodyPr vert="horz" lIns="93196" tIns="46598" rIns="93196" bIns="46598" rtlCol="0"/>
          <a:lstStyle>
            <a:lvl1pPr algn="r">
              <a:defRPr sz="1200"/>
            </a:lvl1pPr>
          </a:lstStyle>
          <a:p>
            <a:fld id="{A7681842-F614-4FE3-9099-86895BFB3165}" type="datetimeFigureOut">
              <a:rPr lang="en-US" smtClean="0"/>
              <a:t>10/16/2024</a:t>
            </a:fld>
            <a:endParaRPr lang="en-US"/>
          </a:p>
        </p:txBody>
      </p:sp>
      <p:sp>
        <p:nvSpPr>
          <p:cNvPr id="4" name="Slide Image Placeholder 3"/>
          <p:cNvSpPr>
            <a:spLocks noGrp="1" noRot="1" noChangeAspect="1"/>
          </p:cNvSpPr>
          <p:nvPr>
            <p:ph type="sldImg" idx="2"/>
          </p:nvPr>
        </p:nvSpPr>
        <p:spPr>
          <a:xfrm>
            <a:off x="715963" y="1162050"/>
            <a:ext cx="5580062" cy="3138488"/>
          </a:xfrm>
          <a:prstGeom prst="rect">
            <a:avLst/>
          </a:prstGeom>
          <a:noFill/>
          <a:ln w="12700">
            <a:solidFill>
              <a:prstClr val="black"/>
            </a:solidFill>
          </a:ln>
        </p:spPr>
        <p:txBody>
          <a:bodyPr vert="horz" lIns="93196" tIns="46598" rIns="93196" bIns="46598" rtlCol="0" anchor="ctr"/>
          <a:lstStyle/>
          <a:p>
            <a:endParaRPr lang="en-US"/>
          </a:p>
        </p:txBody>
      </p:sp>
      <p:sp>
        <p:nvSpPr>
          <p:cNvPr id="5" name="Notes Placeholder 4"/>
          <p:cNvSpPr>
            <a:spLocks noGrp="1"/>
          </p:cNvSpPr>
          <p:nvPr>
            <p:ph type="body" sz="quarter" idx="3"/>
          </p:nvPr>
        </p:nvSpPr>
        <p:spPr>
          <a:xfrm>
            <a:off x="701199" y="4474657"/>
            <a:ext cx="5609590" cy="3661083"/>
          </a:xfrm>
          <a:prstGeom prst="rect">
            <a:avLst/>
          </a:prstGeom>
        </p:spPr>
        <p:txBody>
          <a:bodyPr vert="horz" lIns="93196" tIns="46598" rIns="93196" bIns="4659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1475"/>
            <a:ext cx="3038528" cy="466513"/>
          </a:xfrm>
          <a:prstGeom prst="rect">
            <a:avLst/>
          </a:prstGeom>
        </p:spPr>
        <p:txBody>
          <a:bodyPr vert="horz" lIns="93196" tIns="46598" rIns="93196" bIns="46598" rtlCol="0" anchor="b"/>
          <a:lstStyle>
            <a:lvl1pPr algn="l">
              <a:defRPr sz="1200"/>
            </a:lvl1pPr>
          </a:lstStyle>
          <a:p>
            <a:endParaRPr lang="en-US"/>
          </a:p>
        </p:txBody>
      </p:sp>
      <p:sp>
        <p:nvSpPr>
          <p:cNvPr id="7" name="Slide Number Placeholder 6"/>
          <p:cNvSpPr>
            <a:spLocks noGrp="1"/>
          </p:cNvSpPr>
          <p:nvPr>
            <p:ph type="sldNum" sz="quarter" idx="5"/>
          </p:nvPr>
        </p:nvSpPr>
        <p:spPr>
          <a:xfrm>
            <a:off x="3971837" y="8831475"/>
            <a:ext cx="3038528" cy="466513"/>
          </a:xfrm>
          <a:prstGeom prst="rect">
            <a:avLst/>
          </a:prstGeom>
        </p:spPr>
        <p:txBody>
          <a:bodyPr vert="horz" lIns="93196" tIns="46598" rIns="93196" bIns="46598" rtlCol="0" anchor="b"/>
          <a:lstStyle>
            <a:lvl1pPr algn="r">
              <a:defRPr sz="1200"/>
            </a:lvl1pPr>
          </a:lstStyle>
          <a:p>
            <a:fld id="{736E3C18-2773-4F28-9B1A-BA18B4DBEBC8}" type="slidenum">
              <a:rPr lang="en-US" smtClean="0"/>
              <a:t>‹#›</a:t>
            </a:fld>
            <a:endParaRPr lang="en-US"/>
          </a:p>
        </p:txBody>
      </p:sp>
    </p:spTree>
    <p:extLst>
      <p:ext uri="{BB962C8B-B14F-4D97-AF65-F5344CB8AC3E}">
        <p14:creationId xmlns:p14="http://schemas.microsoft.com/office/powerpoint/2010/main" val="2748181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Charlene</a:t>
            </a:r>
          </a:p>
          <a:p>
            <a:endParaRPr lang="en-US" dirty="0"/>
          </a:p>
          <a:p>
            <a:r>
              <a:rPr lang="en-US" sz="1800" dirty="0">
                <a:latin typeface="Calibri" panose="020F0502020204030204" pitchFamily="34" charset="0"/>
              </a:rPr>
              <a:t>Hi everyone, Christia and I will be presenting on HR's proposal to change ASI's Paid Sick Leave policy for PT Employees </a:t>
            </a:r>
            <a:endParaRPr lang="en-US" dirty="0"/>
          </a:p>
        </p:txBody>
      </p:sp>
      <p:sp>
        <p:nvSpPr>
          <p:cNvPr id="4" name="Slide Number Placeholder 3"/>
          <p:cNvSpPr>
            <a:spLocks noGrp="1"/>
          </p:cNvSpPr>
          <p:nvPr>
            <p:ph type="sldNum" sz="quarter" idx="5"/>
          </p:nvPr>
        </p:nvSpPr>
        <p:spPr/>
        <p:txBody>
          <a:bodyPr/>
          <a:lstStyle/>
          <a:p>
            <a:fld id="{736E3C18-2773-4F28-9B1A-BA18B4DBEBC8}" type="slidenum">
              <a:rPr lang="en-US" smtClean="0"/>
              <a:t>1</a:t>
            </a:fld>
            <a:endParaRPr lang="en-US"/>
          </a:p>
        </p:txBody>
      </p:sp>
    </p:spTree>
    <p:extLst>
      <p:ext uri="{BB962C8B-B14F-4D97-AF65-F5344CB8AC3E}">
        <p14:creationId xmlns:p14="http://schemas.microsoft.com/office/powerpoint/2010/main" val="2403441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Charlene</a:t>
            </a:r>
          </a:p>
        </p:txBody>
      </p:sp>
      <p:sp>
        <p:nvSpPr>
          <p:cNvPr id="4" name="Slide Number Placeholder 3"/>
          <p:cNvSpPr>
            <a:spLocks noGrp="1"/>
          </p:cNvSpPr>
          <p:nvPr>
            <p:ph type="sldNum" sz="quarter" idx="5"/>
          </p:nvPr>
        </p:nvSpPr>
        <p:spPr/>
        <p:txBody>
          <a:bodyPr/>
          <a:lstStyle/>
          <a:p>
            <a:fld id="{736E3C18-2773-4F28-9B1A-BA18B4DBEBC8}" type="slidenum">
              <a:rPr lang="en-US" smtClean="0"/>
              <a:t>2</a:t>
            </a:fld>
            <a:endParaRPr lang="en-US"/>
          </a:p>
        </p:txBody>
      </p:sp>
    </p:spTree>
    <p:extLst>
      <p:ext uri="{BB962C8B-B14F-4D97-AF65-F5344CB8AC3E}">
        <p14:creationId xmlns:p14="http://schemas.microsoft.com/office/powerpoint/2010/main" val="4074766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Charlene</a:t>
            </a:r>
          </a:p>
          <a:p>
            <a:endParaRPr lang="en-US" dirty="0"/>
          </a:p>
          <a:p>
            <a:r>
              <a:rPr lang="en-US" dirty="0"/>
              <a:t>This is the current Paid Sick Leave policy, but again focusing on PT EE’s. A quick overview, the policy states all PT EE’s receive 24 hours of sick but as you may be aware, eff.  1/1/24 that increased to 40 hours per year. These hours are frontloaded and there is a 90-day waiting period upon hire date. A new allotment of 40 hours are received each year on their anniversary date and hours are not carried over from year to year. Lastly, hours are not paid at time of separation. </a:t>
            </a:r>
          </a:p>
        </p:txBody>
      </p:sp>
      <p:sp>
        <p:nvSpPr>
          <p:cNvPr id="4" name="Slide Number Placeholder 3"/>
          <p:cNvSpPr>
            <a:spLocks noGrp="1"/>
          </p:cNvSpPr>
          <p:nvPr>
            <p:ph type="sldNum" sz="quarter" idx="5"/>
          </p:nvPr>
        </p:nvSpPr>
        <p:spPr/>
        <p:txBody>
          <a:bodyPr/>
          <a:lstStyle/>
          <a:p>
            <a:fld id="{736E3C18-2773-4F28-9B1A-BA18B4DBEBC8}" type="slidenum">
              <a:rPr lang="en-US" smtClean="0"/>
              <a:t>3</a:t>
            </a:fld>
            <a:endParaRPr lang="en-US"/>
          </a:p>
        </p:txBody>
      </p:sp>
    </p:spTree>
    <p:extLst>
      <p:ext uri="{BB962C8B-B14F-4D97-AF65-F5344CB8AC3E}">
        <p14:creationId xmlns:p14="http://schemas.microsoft.com/office/powerpoint/2010/main" val="2180533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Eff Date consistent with timing of regulatory changes and give time to notify existing EEs</a:t>
            </a:r>
          </a:p>
          <a:p>
            <a:r>
              <a:rPr lang="en-US" dirty="0"/>
              <a:t>2. More equitable as based on hours worked. ALL EE's will </a:t>
            </a:r>
            <a:r>
              <a:rPr lang="en-US" dirty="0" err="1"/>
              <a:t>acccrue</a:t>
            </a:r>
            <a:endParaRPr lang="en-US" dirty="0"/>
          </a:p>
          <a:p>
            <a:r>
              <a:rPr lang="en-US" dirty="0"/>
              <a:t>(3.33% accrual rate for all – previously 3.8% is 20 </a:t>
            </a:r>
            <a:r>
              <a:rPr lang="en-US" dirty="0" err="1"/>
              <a:t>hrs</a:t>
            </a:r>
            <a:r>
              <a:rPr lang="en-US" dirty="0"/>
              <a:t>, 5.1% if 15 hours and 7.7% if 10 </a:t>
            </a:r>
            <a:r>
              <a:rPr lang="en-US" dirty="0" err="1"/>
              <a:t>hrs</a:t>
            </a:r>
            <a:r>
              <a:rPr lang="en-US" dirty="0"/>
              <a:t>/</a:t>
            </a:r>
            <a:r>
              <a:rPr lang="en-US" dirty="0" err="1"/>
              <a:t>wk</a:t>
            </a:r>
            <a:r>
              <a:rPr lang="en-US" dirty="0"/>
              <a:t>) - FT accrues at 4.6% (8/173.33)</a:t>
            </a:r>
          </a:p>
          <a:p>
            <a:r>
              <a:rPr lang="en-US" dirty="0"/>
              <a:t>3. previously new allotment on </a:t>
            </a:r>
            <a:r>
              <a:rPr lang="en-US" dirty="0" err="1"/>
              <a:t>anniv</a:t>
            </a:r>
            <a:r>
              <a:rPr lang="en-US" dirty="0"/>
              <a:t>. More on this later</a:t>
            </a:r>
          </a:p>
          <a:p>
            <a:r>
              <a:rPr lang="en-US" dirty="0">
                <a:cs typeface="+mn-lt"/>
              </a:rPr>
              <a:t>4. Since not getting upfront – why not let them use immediately – embraces value of care </a:t>
            </a:r>
            <a:br>
              <a:rPr lang="en-US" dirty="0">
                <a:cs typeface="+mn-lt"/>
              </a:rPr>
            </a:br>
            <a:r>
              <a:rPr lang="en-US" dirty="0"/>
              <a:t>5</a:t>
            </a:r>
            <a:r>
              <a:rPr lang="en-US"/>
              <a:t>. Carryover </a:t>
            </a:r>
            <a:r>
              <a:rPr lang="en-US" dirty="0"/>
              <a:t>ensured no loss of time – hopefully prevent rush to use remainder</a:t>
            </a:r>
          </a:p>
          <a:p>
            <a:r>
              <a:rPr lang="en-US" dirty="0"/>
              <a:t>7. Since usage is capped – no real need to cap how much accrued </a:t>
            </a:r>
          </a:p>
          <a:p>
            <a:endParaRPr lang="en-US" dirty="0"/>
          </a:p>
          <a:p>
            <a:r>
              <a:rPr lang="en-US" dirty="0"/>
              <a:t> </a:t>
            </a:r>
          </a:p>
        </p:txBody>
      </p:sp>
      <p:sp>
        <p:nvSpPr>
          <p:cNvPr id="4" name="Slide Number Placeholder 3"/>
          <p:cNvSpPr>
            <a:spLocks noGrp="1"/>
          </p:cNvSpPr>
          <p:nvPr>
            <p:ph type="sldNum" sz="quarter" idx="5"/>
          </p:nvPr>
        </p:nvSpPr>
        <p:spPr/>
        <p:txBody>
          <a:bodyPr/>
          <a:lstStyle/>
          <a:p>
            <a:fld id="{736E3C18-2773-4F28-9B1A-BA18B4DBEBC8}" type="slidenum">
              <a:rPr lang="en-US" smtClean="0"/>
              <a:t>4</a:t>
            </a:fld>
            <a:endParaRPr lang="en-US"/>
          </a:p>
        </p:txBody>
      </p:sp>
    </p:spTree>
    <p:extLst>
      <p:ext uri="{BB962C8B-B14F-4D97-AF65-F5344CB8AC3E}">
        <p14:creationId xmlns:p14="http://schemas.microsoft.com/office/powerpoint/2010/main" val="3825385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736E3C18-2773-4F28-9B1A-BA18B4DBEBC8}" type="slidenum">
              <a:rPr lang="en-US" smtClean="0"/>
              <a:t>5</a:t>
            </a:fld>
            <a:endParaRPr lang="en-US"/>
          </a:p>
        </p:txBody>
      </p:sp>
    </p:spTree>
    <p:extLst>
      <p:ext uri="{BB962C8B-B14F-4D97-AF65-F5344CB8AC3E}">
        <p14:creationId xmlns:p14="http://schemas.microsoft.com/office/powerpoint/2010/main" val="3333528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Charlene</a:t>
            </a:r>
          </a:p>
          <a:p>
            <a:endParaRPr lang="en-US" dirty="0"/>
          </a:p>
          <a:p>
            <a:pPr marL="174742" indent="-174742">
              <a:buFont typeface="Arial" panose="020B0604020202020204" pitchFamily="34" charset="0"/>
              <a:buChar char="•"/>
            </a:pPr>
            <a:r>
              <a:rPr lang="en-US" dirty="0"/>
              <a:t>AB 1522 – Legal recommended to keep it general and use CA law instead. SB and AB tend to be placeholders and are updated often. </a:t>
            </a:r>
          </a:p>
          <a:p>
            <a:pPr marL="174742" indent="-174742">
              <a:buFont typeface="Arial" panose="020B0604020202020204" pitchFamily="34" charset="0"/>
              <a:buChar char="•"/>
            </a:pPr>
            <a:r>
              <a:rPr lang="en-US" dirty="0"/>
              <a:t>Can take leave for yourself or family members. Added designated person to list, which is… this person can be someone related by blood (aunt, uncle cousin) or someone who is like family (partner or best friend, even your neighbor). </a:t>
            </a:r>
          </a:p>
          <a:p>
            <a:pPr marL="174742" indent="-174742">
              <a:buFont typeface="Arial" panose="020B0604020202020204" pitchFamily="34" charset="0"/>
              <a:buChar char="•"/>
            </a:pPr>
            <a:r>
              <a:rPr lang="en-US" dirty="0"/>
              <a:t>Added verbiage from the sick time philosophy that LT created in 2022. PSL can be used for physical, mental, spiritual, and psychological wellbeing</a:t>
            </a:r>
          </a:p>
          <a:p>
            <a:pPr marL="174742" indent="-174742">
              <a:buFont typeface="Arial" panose="020B0604020202020204" pitchFamily="34" charset="0"/>
              <a:buChar char="•"/>
            </a:pPr>
            <a:r>
              <a:rPr lang="en-US" dirty="0"/>
              <a:t>Removed Covid-19 sick pay from policy. Expired January 2023. </a:t>
            </a:r>
          </a:p>
        </p:txBody>
      </p:sp>
      <p:sp>
        <p:nvSpPr>
          <p:cNvPr id="4" name="Slide Number Placeholder 3"/>
          <p:cNvSpPr>
            <a:spLocks noGrp="1"/>
          </p:cNvSpPr>
          <p:nvPr>
            <p:ph type="sldNum" sz="quarter" idx="5"/>
          </p:nvPr>
        </p:nvSpPr>
        <p:spPr/>
        <p:txBody>
          <a:bodyPr/>
          <a:lstStyle/>
          <a:p>
            <a:fld id="{736E3C18-2773-4F28-9B1A-BA18B4DBEBC8}" type="slidenum">
              <a:rPr lang="en-US" smtClean="0"/>
              <a:t>6</a:t>
            </a:fld>
            <a:endParaRPr lang="en-US"/>
          </a:p>
        </p:txBody>
      </p:sp>
    </p:spTree>
    <p:extLst>
      <p:ext uri="{BB962C8B-B14F-4D97-AF65-F5344CB8AC3E}">
        <p14:creationId xmlns:p14="http://schemas.microsoft.com/office/powerpoint/2010/main" val="3794596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Charlene</a:t>
            </a:r>
          </a:p>
        </p:txBody>
      </p:sp>
      <p:sp>
        <p:nvSpPr>
          <p:cNvPr id="4" name="Slide Number Placeholder 3"/>
          <p:cNvSpPr>
            <a:spLocks noGrp="1"/>
          </p:cNvSpPr>
          <p:nvPr>
            <p:ph type="sldNum" sz="quarter" idx="5"/>
          </p:nvPr>
        </p:nvSpPr>
        <p:spPr/>
        <p:txBody>
          <a:bodyPr/>
          <a:lstStyle/>
          <a:p>
            <a:fld id="{736E3C18-2773-4F28-9B1A-BA18B4DBEBC8}" type="slidenum">
              <a:rPr lang="en-US" smtClean="0"/>
              <a:t>7</a:t>
            </a:fld>
            <a:endParaRPr lang="en-US"/>
          </a:p>
        </p:txBody>
      </p:sp>
    </p:spTree>
    <p:extLst>
      <p:ext uri="{BB962C8B-B14F-4D97-AF65-F5344CB8AC3E}">
        <p14:creationId xmlns:p14="http://schemas.microsoft.com/office/powerpoint/2010/main" val="312502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6E3C18-2773-4F28-9B1A-BA18B4DBEBC8}" type="slidenum">
              <a:rPr lang="en-US" smtClean="0"/>
              <a:t>8</a:t>
            </a:fld>
            <a:endParaRPr lang="en-US"/>
          </a:p>
        </p:txBody>
      </p:sp>
    </p:spTree>
    <p:extLst>
      <p:ext uri="{BB962C8B-B14F-4D97-AF65-F5344CB8AC3E}">
        <p14:creationId xmlns:p14="http://schemas.microsoft.com/office/powerpoint/2010/main" val="3039453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0A1CF81-7623-4164-9207-4A2BF03D1951}"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92328B-1FDB-4D67-8DC3-17E7DCBC14A9}" type="slidenum">
              <a:rPr lang="en-US" smtClean="0"/>
              <a:t>‹#›</a:t>
            </a:fld>
            <a:endParaRPr lang="en-US"/>
          </a:p>
        </p:txBody>
      </p:sp>
    </p:spTree>
    <p:extLst>
      <p:ext uri="{BB962C8B-B14F-4D97-AF65-F5344CB8AC3E}">
        <p14:creationId xmlns:p14="http://schemas.microsoft.com/office/powerpoint/2010/main" val="3792018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A1CF81-7623-4164-9207-4A2BF03D1951}"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92328B-1FDB-4D67-8DC3-17E7DCBC14A9}" type="slidenum">
              <a:rPr lang="en-US" smtClean="0"/>
              <a:t>‹#›</a:t>
            </a:fld>
            <a:endParaRPr lang="en-US"/>
          </a:p>
        </p:txBody>
      </p:sp>
    </p:spTree>
    <p:extLst>
      <p:ext uri="{BB962C8B-B14F-4D97-AF65-F5344CB8AC3E}">
        <p14:creationId xmlns:p14="http://schemas.microsoft.com/office/powerpoint/2010/main" val="3434198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A1CF81-7623-4164-9207-4A2BF03D1951}"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92328B-1FDB-4D67-8DC3-17E7DCBC14A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35333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A1CF81-7623-4164-9207-4A2BF03D1951}"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92328B-1FDB-4D67-8DC3-17E7DCBC14A9}" type="slidenum">
              <a:rPr lang="en-US" smtClean="0"/>
              <a:t>‹#›</a:t>
            </a:fld>
            <a:endParaRPr lang="en-US"/>
          </a:p>
        </p:txBody>
      </p:sp>
    </p:spTree>
    <p:extLst>
      <p:ext uri="{BB962C8B-B14F-4D97-AF65-F5344CB8AC3E}">
        <p14:creationId xmlns:p14="http://schemas.microsoft.com/office/powerpoint/2010/main" val="3964896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A1CF81-7623-4164-9207-4A2BF03D1951}"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92328B-1FDB-4D67-8DC3-17E7DCBC14A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32427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A1CF81-7623-4164-9207-4A2BF03D1951}"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92328B-1FDB-4D67-8DC3-17E7DCBC14A9}" type="slidenum">
              <a:rPr lang="en-US" smtClean="0"/>
              <a:t>‹#›</a:t>
            </a:fld>
            <a:endParaRPr lang="en-US"/>
          </a:p>
        </p:txBody>
      </p:sp>
    </p:spTree>
    <p:extLst>
      <p:ext uri="{BB962C8B-B14F-4D97-AF65-F5344CB8AC3E}">
        <p14:creationId xmlns:p14="http://schemas.microsoft.com/office/powerpoint/2010/main" val="2181217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A1CF81-7623-4164-9207-4A2BF03D1951}"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92328B-1FDB-4D67-8DC3-17E7DCBC14A9}" type="slidenum">
              <a:rPr lang="en-US" smtClean="0"/>
              <a:t>‹#›</a:t>
            </a:fld>
            <a:endParaRPr lang="en-US"/>
          </a:p>
        </p:txBody>
      </p:sp>
    </p:spTree>
    <p:extLst>
      <p:ext uri="{BB962C8B-B14F-4D97-AF65-F5344CB8AC3E}">
        <p14:creationId xmlns:p14="http://schemas.microsoft.com/office/powerpoint/2010/main" val="2432886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A1CF81-7623-4164-9207-4A2BF03D1951}"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92328B-1FDB-4D67-8DC3-17E7DCBC14A9}" type="slidenum">
              <a:rPr lang="en-US" smtClean="0"/>
              <a:t>‹#›</a:t>
            </a:fld>
            <a:endParaRPr lang="en-US"/>
          </a:p>
        </p:txBody>
      </p:sp>
    </p:spTree>
    <p:extLst>
      <p:ext uri="{BB962C8B-B14F-4D97-AF65-F5344CB8AC3E}">
        <p14:creationId xmlns:p14="http://schemas.microsoft.com/office/powerpoint/2010/main" val="1984069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A1CF81-7623-4164-9207-4A2BF03D1951}"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92328B-1FDB-4D67-8DC3-17E7DCBC14A9}" type="slidenum">
              <a:rPr lang="en-US" smtClean="0"/>
              <a:t>‹#›</a:t>
            </a:fld>
            <a:endParaRPr lang="en-US"/>
          </a:p>
        </p:txBody>
      </p:sp>
    </p:spTree>
    <p:extLst>
      <p:ext uri="{BB962C8B-B14F-4D97-AF65-F5344CB8AC3E}">
        <p14:creationId xmlns:p14="http://schemas.microsoft.com/office/powerpoint/2010/main" val="1048096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A1CF81-7623-4164-9207-4A2BF03D1951}"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92328B-1FDB-4D67-8DC3-17E7DCBC14A9}" type="slidenum">
              <a:rPr lang="en-US" smtClean="0"/>
              <a:t>‹#›</a:t>
            </a:fld>
            <a:endParaRPr lang="en-US"/>
          </a:p>
        </p:txBody>
      </p:sp>
    </p:spTree>
    <p:extLst>
      <p:ext uri="{BB962C8B-B14F-4D97-AF65-F5344CB8AC3E}">
        <p14:creationId xmlns:p14="http://schemas.microsoft.com/office/powerpoint/2010/main" val="1074377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0A1CF81-7623-4164-9207-4A2BF03D1951}" type="datetimeFigureOut">
              <a:rPr lang="en-US" smtClean="0"/>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92328B-1FDB-4D67-8DC3-17E7DCBC14A9}" type="slidenum">
              <a:rPr lang="en-US" smtClean="0"/>
              <a:t>‹#›</a:t>
            </a:fld>
            <a:endParaRPr lang="en-US"/>
          </a:p>
        </p:txBody>
      </p:sp>
    </p:spTree>
    <p:extLst>
      <p:ext uri="{BB962C8B-B14F-4D97-AF65-F5344CB8AC3E}">
        <p14:creationId xmlns:p14="http://schemas.microsoft.com/office/powerpoint/2010/main" val="2054496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A1CF81-7623-4164-9207-4A2BF03D1951}" type="datetimeFigureOut">
              <a:rPr lang="en-US" smtClean="0"/>
              <a:t>10/16/2024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92328B-1FDB-4D67-8DC3-17E7DCBC14A9}" type="slidenum">
              <a:rPr lang="en-US" smtClean="0"/>
              <a:t>‹#›</a:t>
            </a:fld>
            <a:endParaRPr lang="en-US"/>
          </a:p>
        </p:txBody>
      </p:sp>
    </p:spTree>
    <p:extLst>
      <p:ext uri="{BB962C8B-B14F-4D97-AF65-F5344CB8AC3E}">
        <p14:creationId xmlns:p14="http://schemas.microsoft.com/office/powerpoint/2010/main" val="229169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30A1CF81-7623-4164-9207-4A2BF03D1951}" type="datetimeFigureOut">
              <a:rPr lang="en-US" smtClean="0"/>
              <a:t>10/16/2024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92328B-1FDB-4D67-8DC3-17E7DCBC14A9}" type="slidenum">
              <a:rPr lang="en-US" smtClean="0"/>
              <a:t>‹#›</a:t>
            </a:fld>
            <a:endParaRPr lang="en-US"/>
          </a:p>
        </p:txBody>
      </p:sp>
    </p:spTree>
    <p:extLst>
      <p:ext uri="{BB962C8B-B14F-4D97-AF65-F5344CB8AC3E}">
        <p14:creationId xmlns:p14="http://schemas.microsoft.com/office/powerpoint/2010/main" val="4159547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A1CF81-7623-4164-9207-4A2BF03D1951}" type="datetimeFigureOut">
              <a:rPr lang="en-US" smtClean="0"/>
              <a:t>10/16/2024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92328B-1FDB-4D67-8DC3-17E7DCBC14A9}" type="slidenum">
              <a:rPr lang="en-US" smtClean="0"/>
              <a:t>‹#›</a:t>
            </a:fld>
            <a:endParaRPr lang="en-US"/>
          </a:p>
        </p:txBody>
      </p:sp>
    </p:spTree>
    <p:extLst>
      <p:ext uri="{BB962C8B-B14F-4D97-AF65-F5344CB8AC3E}">
        <p14:creationId xmlns:p14="http://schemas.microsoft.com/office/powerpoint/2010/main" val="1101252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A1CF81-7623-4164-9207-4A2BF03D1951}" type="datetimeFigureOut">
              <a:rPr lang="en-US" smtClean="0"/>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92328B-1FDB-4D67-8DC3-17E7DCBC14A9}" type="slidenum">
              <a:rPr lang="en-US" smtClean="0"/>
              <a:t>‹#›</a:t>
            </a:fld>
            <a:endParaRPr lang="en-US"/>
          </a:p>
        </p:txBody>
      </p:sp>
    </p:spTree>
    <p:extLst>
      <p:ext uri="{BB962C8B-B14F-4D97-AF65-F5344CB8AC3E}">
        <p14:creationId xmlns:p14="http://schemas.microsoft.com/office/powerpoint/2010/main" val="2283903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92328B-1FDB-4D67-8DC3-17E7DCBC14A9}" type="slidenum">
              <a:rPr lang="en-US" smtClean="0"/>
              <a:t>‹#›</a:t>
            </a:fld>
            <a:endParaRPr lang="en-US"/>
          </a:p>
        </p:txBody>
      </p:sp>
      <p:sp>
        <p:nvSpPr>
          <p:cNvPr id="5" name="Date Placeholder 4"/>
          <p:cNvSpPr>
            <a:spLocks noGrp="1"/>
          </p:cNvSpPr>
          <p:nvPr>
            <p:ph type="dt" sz="half" idx="10"/>
          </p:nvPr>
        </p:nvSpPr>
        <p:spPr/>
        <p:txBody>
          <a:bodyPr/>
          <a:lstStyle/>
          <a:p>
            <a:fld id="{30A1CF81-7623-4164-9207-4A2BF03D1951}" type="datetimeFigureOut">
              <a:rPr lang="en-US" smtClean="0"/>
              <a:t>10/16/2024</a:t>
            </a:fld>
            <a:endParaRPr lang="en-US"/>
          </a:p>
        </p:txBody>
      </p:sp>
    </p:spTree>
    <p:extLst>
      <p:ext uri="{BB962C8B-B14F-4D97-AF65-F5344CB8AC3E}">
        <p14:creationId xmlns:p14="http://schemas.microsoft.com/office/powerpoint/2010/main" val="3145009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0A1CF81-7623-4164-9207-4A2BF03D1951}" type="datetimeFigureOut">
              <a:rPr lang="en-US" smtClean="0"/>
              <a:t>10/16/2024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892328B-1FDB-4D67-8DC3-17E7DCBC14A9}" type="slidenum">
              <a:rPr lang="en-US" smtClean="0"/>
              <a:t>‹#›</a:t>
            </a:fld>
            <a:endParaRPr lang="en-US"/>
          </a:p>
        </p:txBody>
      </p:sp>
    </p:spTree>
    <p:extLst>
      <p:ext uri="{BB962C8B-B14F-4D97-AF65-F5344CB8AC3E}">
        <p14:creationId xmlns:p14="http://schemas.microsoft.com/office/powerpoint/2010/main" val="280086696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leginfo.legislature.ca.gov/faces/billNavClient.xhtml?bill_id=201320140AB152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jpe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07_7D39F918.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livecsupomona.sharepoint.com/:w:/r/sites/asi_hr_team/Shared%20Documents/HR%20Individual%20Folders/Charlene/2024%20SPSL%20Project/Sick%20Leave%20Policy%20Draft%202024_NB%20Edits.docx?d=wa3c5837d945d4d899a3ff57a44f4803d&amp;csf=1&amp;web=1&amp;e=AowdK8"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0" name="Straight Connector 29">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32"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Isosceles Triangle 33">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Isosceles Triangle 36">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Isosceles Triangle 37">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 name="Subtitle 2">
            <a:extLst>
              <a:ext uri="{FF2B5EF4-FFF2-40B4-BE49-F238E27FC236}">
                <a16:creationId xmlns:a16="http://schemas.microsoft.com/office/drawing/2014/main" id="{230E65BB-4090-FAA3-447C-2DC04AE0F47E}"/>
              </a:ext>
            </a:extLst>
          </p:cNvPr>
          <p:cNvSpPr>
            <a:spLocks noGrp="1"/>
          </p:cNvSpPr>
          <p:nvPr>
            <p:ph type="subTitle" idx="1"/>
          </p:nvPr>
        </p:nvSpPr>
        <p:spPr>
          <a:xfrm>
            <a:off x="1507067" y="4050833"/>
            <a:ext cx="7766936" cy="1096899"/>
          </a:xfrm>
        </p:spPr>
        <p:txBody>
          <a:bodyPr>
            <a:normAutofit/>
          </a:bodyPr>
          <a:lstStyle/>
          <a:p>
            <a:r>
              <a:rPr lang="en-US">
                <a:solidFill>
                  <a:schemeClr val="tx1"/>
                </a:solidFill>
              </a:rPr>
              <a:t>Policy Change proposal for PT Employees </a:t>
            </a:r>
          </a:p>
          <a:p>
            <a:r>
              <a:rPr lang="en-US">
                <a:solidFill>
                  <a:schemeClr val="tx1"/>
                </a:solidFill>
              </a:rPr>
              <a:t>Effective January 1, 2025</a:t>
            </a:r>
            <a:endParaRPr lang="en-US" b="1">
              <a:solidFill>
                <a:schemeClr val="tx1"/>
              </a:solidFill>
            </a:endParaRPr>
          </a:p>
        </p:txBody>
      </p:sp>
      <p:sp>
        <p:nvSpPr>
          <p:cNvPr id="2" name="Title 1">
            <a:extLst>
              <a:ext uri="{FF2B5EF4-FFF2-40B4-BE49-F238E27FC236}">
                <a16:creationId xmlns:a16="http://schemas.microsoft.com/office/drawing/2014/main" id="{7982CDC1-19B9-B473-19E7-2D67C92DB55A}"/>
              </a:ext>
            </a:extLst>
          </p:cNvPr>
          <p:cNvSpPr>
            <a:spLocks noGrp="1"/>
          </p:cNvSpPr>
          <p:nvPr>
            <p:ph type="ctrTitle"/>
          </p:nvPr>
        </p:nvSpPr>
        <p:spPr>
          <a:xfrm>
            <a:off x="1507067" y="2404534"/>
            <a:ext cx="7766936" cy="1646302"/>
          </a:xfrm>
        </p:spPr>
        <p:txBody>
          <a:bodyPr>
            <a:normAutofit/>
          </a:bodyPr>
          <a:lstStyle/>
          <a:p>
            <a:pPr>
              <a:lnSpc>
                <a:spcPct val="90000"/>
              </a:lnSpc>
            </a:pPr>
            <a:r>
              <a:rPr lang="en-US"/>
              <a:t>California Paid Sick Leave</a:t>
            </a:r>
          </a:p>
        </p:txBody>
      </p:sp>
    </p:spTree>
    <p:extLst>
      <p:ext uri="{BB962C8B-B14F-4D97-AF65-F5344CB8AC3E}">
        <p14:creationId xmlns:p14="http://schemas.microsoft.com/office/powerpoint/2010/main" val="174149755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5C44D1-6AAA-038B-70BD-D5EDFF574235}"/>
              </a:ext>
            </a:extLst>
          </p:cNvPr>
          <p:cNvSpPr>
            <a:spLocks noGrp="1"/>
          </p:cNvSpPr>
          <p:nvPr>
            <p:ph type="title"/>
          </p:nvPr>
        </p:nvSpPr>
        <p:spPr>
          <a:xfrm>
            <a:off x="1043950" y="1179151"/>
            <a:ext cx="3300646" cy="4463889"/>
          </a:xfrm>
        </p:spPr>
        <p:txBody>
          <a:bodyPr anchor="ctr">
            <a:normAutofit/>
          </a:bodyPr>
          <a:lstStyle/>
          <a:p>
            <a:r>
              <a:rPr lang="en-US"/>
              <a:t>Agenda</a:t>
            </a:r>
            <a:endParaRPr lang="en-US" dirty="0"/>
          </a:p>
        </p:txBody>
      </p:sp>
      <p:sp>
        <p:nvSpPr>
          <p:cNvPr id="80" name="Isosceles Triangle 7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81" name="Straight Connector 80">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2" name="Content Placeholder 2">
            <a:extLst>
              <a:ext uri="{FF2B5EF4-FFF2-40B4-BE49-F238E27FC236}">
                <a16:creationId xmlns:a16="http://schemas.microsoft.com/office/drawing/2014/main" id="{79FD51CF-C8D6-36A3-814E-BE6217DDDA19}"/>
              </a:ext>
            </a:extLst>
          </p:cNvPr>
          <p:cNvGraphicFramePr>
            <a:graphicFrameLocks noGrp="1"/>
          </p:cNvGraphicFramePr>
          <p:nvPr>
            <p:ph idx="1"/>
            <p:extLst>
              <p:ext uri="{D42A27DB-BD31-4B8C-83A1-F6EECF244321}">
                <p14:modId xmlns:p14="http://schemas.microsoft.com/office/powerpoint/2010/main" val="60931098"/>
              </p:ext>
            </p:extLst>
          </p:nvPr>
        </p:nvGraphicFramePr>
        <p:xfrm>
          <a:off x="4839897" y="1179151"/>
          <a:ext cx="6341016" cy="4603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3" name="Isosceles Triangle 82">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945071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899DE1-FBFD-D752-CD4C-D1970E69256F}"/>
              </a:ext>
            </a:extLst>
          </p:cNvPr>
          <p:cNvSpPr>
            <a:spLocks noGrp="1"/>
          </p:cNvSpPr>
          <p:nvPr>
            <p:ph type="title"/>
          </p:nvPr>
        </p:nvSpPr>
        <p:spPr>
          <a:xfrm>
            <a:off x="1333502" y="609600"/>
            <a:ext cx="8596668" cy="1320800"/>
          </a:xfrm>
        </p:spPr>
        <p:txBody>
          <a:bodyPr>
            <a:normAutofit/>
          </a:bodyPr>
          <a:lstStyle/>
          <a:p>
            <a:r>
              <a:rPr lang="en-US"/>
              <a:t>ASI Current PSL Policy</a:t>
            </a:r>
            <a:endParaRPr lang="en-US">
              <a:solidFill>
                <a:srgbClr val="FF0000"/>
              </a:solidFill>
            </a:endParaRP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TextBox 5">
            <a:extLst>
              <a:ext uri="{FF2B5EF4-FFF2-40B4-BE49-F238E27FC236}">
                <a16:creationId xmlns:a16="http://schemas.microsoft.com/office/drawing/2014/main" id="{72B730DE-5208-C4A5-F224-87EC83AEAD22}"/>
              </a:ext>
            </a:extLst>
          </p:cNvPr>
          <p:cNvSpPr txBox="1"/>
          <p:nvPr/>
        </p:nvSpPr>
        <p:spPr>
          <a:xfrm>
            <a:off x="578350" y="1334633"/>
            <a:ext cx="11164917" cy="5324535"/>
          </a:xfrm>
          <a:prstGeom prst="rect">
            <a:avLst/>
          </a:prstGeom>
          <a:noFill/>
        </p:spPr>
        <p:txBody>
          <a:bodyPr wrap="square" rtlCol="0">
            <a:spAutoFit/>
          </a:bodyPr>
          <a:lstStyle/>
          <a:p>
            <a:pPr algn="l" fontAlgn="base"/>
            <a:r>
              <a:rPr lang="en-US" sz="1400" b="1" i="0">
                <a:solidFill>
                  <a:srgbClr val="182D4A"/>
                </a:solidFill>
                <a:effectLst/>
                <a:highlight>
                  <a:srgbClr val="FFFFFF"/>
                </a:highlight>
                <a:latin typeface="Roboto" panose="02000000000000000000" pitchFamily="2" charset="0"/>
              </a:rPr>
              <a:t>Purpose:</a:t>
            </a:r>
            <a:endParaRPr lang="en-US" sz="1400" b="1" i="0">
              <a:solidFill>
                <a:srgbClr val="FFFFFF"/>
              </a:solidFill>
              <a:effectLst/>
              <a:highlight>
                <a:srgbClr val="222222"/>
              </a:highlight>
              <a:latin typeface="inherit"/>
            </a:endParaRPr>
          </a:p>
          <a:p>
            <a:pPr algn="l" fontAlgn="base"/>
            <a:r>
              <a:rPr lang="en-US" sz="1400" b="0" i="0">
                <a:solidFill>
                  <a:srgbClr val="182D4A"/>
                </a:solidFill>
                <a:effectLst/>
                <a:highlight>
                  <a:srgbClr val="FFFFFF"/>
                </a:highlight>
                <a:latin typeface="Roboto" panose="02000000000000000000" pitchFamily="2" charset="0"/>
              </a:rPr>
              <a:t>In compliance with </a:t>
            </a:r>
            <a:r>
              <a:rPr lang="en-US" sz="1400" b="0" i="0" u="none" strike="noStrike">
                <a:solidFill>
                  <a:srgbClr val="315594"/>
                </a:solidFill>
                <a:effectLst/>
                <a:highlight>
                  <a:srgbClr val="FFFF00"/>
                </a:highlight>
                <a:latin typeface="inherit"/>
                <a:hlinkClick r:id="rId3"/>
              </a:rPr>
              <a:t>Assembly Bill 1522</a:t>
            </a:r>
            <a:r>
              <a:rPr lang="en-US" sz="1400" b="0" i="0">
                <a:solidFill>
                  <a:srgbClr val="182D4A"/>
                </a:solidFill>
                <a:effectLst/>
                <a:highlight>
                  <a:srgbClr val="FFFFFF"/>
                </a:highlight>
                <a:latin typeface="Roboto" panose="02000000000000000000" pitchFamily="2" charset="0"/>
              </a:rPr>
              <a:t>, ASI provides all employees with paid sick leave for illness or injury of an employee and to care for the employee's family members. A </a:t>
            </a:r>
            <a:r>
              <a:rPr lang="en-US" sz="1400" b="0" i="0">
                <a:solidFill>
                  <a:srgbClr val="182D4A"/>
                </a:solidFill>
                <a:effectLst/>
                <a:highlight>
                  <a:srgbClr val="FFFFFF"/>
                </a:highlight>
                <a:latin typeface="inherit"/>
              </a:rPr>
              <a:t>family member</a:t>
            </a:r>
            <a:r>
              <a:rPr lang="en-US" sz="1400" b="0" i="0">
                <a:solidFill>
                  <a:srgbClr val="182D4A"/>
                </a:solidFill>
                <a:effectLst/>
                <a:highlight>
                  <a:srgbClr val="FFFFFF"/>
                </a:highlight>
                <a:latin typeface="Roboto" panose="02000000000000000000" pitchFamily="2" charset="0"/>
              </a:rPr>
              <a:t> as defined by HR California, is a spouse, registered domestic partner, child ("biological, adopted, or foster child, stepchild, legal ward, or a child to who the employee stands </a:t>
            </a:r>
            <a:r>
              <a:rPr lang="en-US" sz="1400" b="0" i="1">
                <a:solidFill>
                  <a:srgbClr val="182D4A"/>
                </a:solidFill>
                <a:effectLst/>
                <a:highlight>
                  <a:srgbClr val="FFFFFF"/>
                </a:highlight>
                <a:latin typeface="inherit"/>
              </a:rPr>
              <a:t>in loco parentis</a:t>
            </a:r>
            <a:r>
              <a:rPr lang="en-US" sz="1400" b="0" i="0">
                <a:solidFill>
                  <a:srgbClr val="182D4A"/>
                </a:solidFill>
                <a:effectLst/>
                <a:highlight>
                  <a:srgbClr val="FFFFFF"/>
                </a:highlight>
                <a:latin typeface="Roboto" panose="02000000000000000000" pitchFamily="2" charset="0"/>
              </a:rPr>
              <a:t>"), parent ("biological, adoptive or foster parent, stepparent, or legal guardian of an employee or the employee's spouse or registered domestic partner, or a person who stood </a:t>
            </a:r>
            <a:r>
              <a:rPr lang="en-US" sz="1400" b="0" i="1">
                <a:solidFill>
                  <a:srgbClr val="182D4A"/>
                </a:solidFill>
                <a:effectLst/>
                <a:highlight>
                  <a:srgbClr val="FFFFFF"/>
                </a:highlight>
                <a:latin typeface="inherit"/>
              </a:rPr>
              <a:t>in loco parentis</a:t>
            </a:r>
            <a:r>
              <a:rPr lang="en-US" sz="1400" b="0" i="0">
                <a:solidFill>
                  <a:srgbClr val="182D4A"/>
                </a:solidFill>
                <a:effectLst/>
                <a:highlight>
                  <a:srgbClr val="FFFFFF"/>
                </a:highlight>
                <a:latin typeface="Roboto" panose="02000000000000000000" pitchFamily="2" charset="0"/>
              </a:rPr>
              <a:t> when the employee was a minor child"), sibling, grandchild, and grandparent.</a:t>
            </a:r>
          </a:p>
          <a:p>
            <a:pPr algn="l" fontAlgn="base"/>
            <a:endParaRPr lang="en-US" sz="1400" b="0" i="0">
              <a:solidFill>
                <a:srgbClr val="182D4A"/>
              </a:solidFill>
              <a:effectLst/>
              <a:highlight>
                <a:srgbClr val="FFFFFF"/>
              </a:highlight>
              <a:latin typeface="Roboto" panose="02000000000000000000" pitchFamily="2" charset="0"/>
            </a:endParaRPr>
          </a:p>
          <a:p>
            <a:pPr algn="l" fontAlgn="base"/>
            <a:r>
              <a:rPr lang="en-US" sz="1400" b="0" i="0">
                <a:solidFill>
                  <a:srgbClr val="182D4A"/>
                </a:solidFill>
                <a:effectLst/>
                <a:highlight>
                  <a:srgbClr val="FFFF00"/>
                </a:highlight>
                <a:latin typeface="Roboto" panose="02000000000000000000" pitchFamily="2" charset="0"/>
              </a:rPr>
              <a:t>ASI also allows for paid sick leave for any significant other living in the immediate household of the employee. </a:t>
            </a:r>
            <a:r>
              <a:rPr lang="en-US" sz="1400" b="0" i="0">
                <a:solidFill>
                  <a:srgbClr val="182D4A"/>
                </a:solidFill>
                <a:effectLst/>
                <a:highlight>
                  <a:srgbClr val="FFFFFF"/>
                </a:highlight>
                <a:latin typeface="Roboto" panose="02000000000000000000" pitchFamily="2" charset="0"/>
              </a:rPr>
              <a:t>Sick leave may also be used for death of family with a maximum of five (5) sick days for each instance, doctor appointments, preventative care and by survivors of domestic violence, sexual assault or stalking to obtain relief, including medical attention and psychological counseling.</a:t>
            </a:r>
          </a:p>
          <a:p>
            <a:pPr algn="l" fontAlgn="base"/>
            <a:endParaRPr lang="en-US" sz="1400">
              <a:solidFill>
                <a:srgbClr val="182D4A"/>
              </a:solidFill>
              <a:highlight>
                <a:srgbClr val="FFFFFF"/>
              </a:highlight>
              <a:latin typeface="Roboto" panose="02000000000000000000" pitchFamily="2" charset="0"/>
            </a:endParaRPr>
          </a:p>
          <a:p>
            <a:pPr algn="l" fontAlgn="base"/>
            <a:endParaRPr lang="en-US" sz="1400" b="0" i="0">
              <a:solidFill>
                <a:srgbClr val="182D4A"/>
              </a:solidFill>
              <a:effectLst/>
              <a:highlight>
                <a:srgbClr val="FFFFFF"/>
              </a:highlight>
              <a:latin typeface="Roboto" panose="02000000000000000000" pitchFamily="2" charset="0"/>
            </a:endParaRPr>
          </a:p>
          <a:p>
            <a:pPr algn="l" fontAlgn="base"/>
            <a:r>
              <a:rPr lang="en-US" sz="1400" b="0" i="0">
                <a:solidFill>
                  <a:srgbClr val="182D4A"/>
                </a:solidFill>
                <a:effectLst/>
                <a:highlight>
                  <a:srgbClr val="FFFFFF"/>
                </a:highlight>
                <a:latin typeface="Roboto" panose="02000000000000000000" pitchFamily="2" charset="0"/>
              </a:rPr>
              <a:t>Accrual Parameters</a:t>
            </a:r>
          </a:p>
          <a:p>
            <a:pPr algn="l" fontAlgn="base"/>
            <a:r>
              <a:rPr lang="en-US" sz="1400" b="0" i="0">
                <a:solidFill>
                  <a:srgbClr val="182D4A"/>
                </a:solidFill>
                <a:effectLst/>
                <a:highlight>
                  <a:srgbClr val="FFFFFF"/>
                </a:highlight>
                <a:latin typeface="Roboto" panose="02000000000000000000" pitchFamily="2" charset="0"/>
              </a:rPr>
              <a:t>Sick leave will not accrue during an unpaid leave of absence and accrual resumes upon return from leave. When employment with ASI ends, unused and accrued sick leave will not be paid out to employees at the time of separation.</a:t>
            </a:r>
          </a:p>
          <a:p>
            <a:pPr algn="l" fontAlgn="base"/>
            <a:endParaRPr lang="en-US" sz="1400" b="0" i="0">
              <a:solidFill>
                <a:srgbClr val="182D4A"/>
              </a:solidFill>
              <a:effectLst/>
              <a:highlight>
                <a:srgbClr val="FFFFFF"/>
              </a:highlight>
              <a:latin typeface="Roboto" panose="02000000000000000000" pitchFamily="2" charset="0"/>
            </a:endParaRPr>
          </a:p>
          <a:p>
            <a:pPr algn="l" fontAlgn="base"/>
            <a:r>
              <a:rPr lang="en-US" sz="1400" b="1" i="0">
                <a:solidFill>
                  <a:srgbClr val="182D4A"/>
                </a:solidFill>
                <a:effectLst/>
                <a:highlight>
                  <a:srgbClr val="FFFFFF"/>
                </a:highlight>
                <a:latin typeface="Roboto" panose="02000000000000000000" pitchFamily="2" charset="0"/>
              </a:rPr>
              <a:t>Part-Time Employees</a:t>
            </a:r>
            <a:endParaRPr lang="en-US" sz="1400" b="1" i="0">
              <a:solidFill>
                <a:srgbClr val="FFFFFF"/>
              </a:solidFill>
              <a:effectLst/>
              <a:highlight>
                <a:srgbClr val="222222"/>
              </a:highlight>
              <a:latin typeface="inherit"/>
            </a:endParaRPr>
          </a:p>
          <a:p>
            <a:pPr algn="l" fontAlgn="base"/>
            <a:r>
              <a:rPr lang="en-US" sz="1400" b="0" i="0">
                <a:solidFill>
                  <a:srgbClr val="182D4A"/>
                </a:solidFill>
                <a:effectLst/>
                <a:highlight>
                  <a:srgbClr val="FFFFFF"/>
                </a:highlight>
                <a:latin typeface="Roboto" panose="02000000000000000000" pitchFamily="2" charset="0"/>
              </a:rPr>
              <a:t>All part-time employees and employees in temporary assignments of 6 months or less are eligible to receive and use </a:t>
            </a:r>
            <a:r>
              <a:rPr lang="en-US" sz="1400" b="0" i="0">
                <a:solidFill>
                  <a:srgbClr val="182D4A"/>
                </a:solidFill>
                <a:effectLst/>
                <a:highlight>
                  <a:srgbClr val="FFFF00"/>
                </a:highlight>
                <a:latin typeface="Roboto" panose="02000000000000000000" pitchFamily="2" charset="0"/>
              </a:rPr>
              <a:t>24 hours of paid sick on an upfront basis after serving a one time 90-day waiting period</a:t>
            </a:r>
            <a:r>
              <a:rPr lang="en-US" sz="1400" b="0" i="0">
                <a:solidFill>
                  <a:srgbClr val="182D4A"/>
                </a:solidFill>
                <a:effectLst/>
                <a:highlight>
                  <a:srgbClr val="FFFFFF"/>
                </a:highlight>
                <a:latin typeface="Roboto" panose="02000000000000000000" pitchFamily="2" charset="0"/>
              </a:rPr>
              <a:t> upon their hire date and each calendar year thereafter on an annual basis. </a:t>
            </a:r>
            <a:r>
              <a:rPr lang="en-US" sz="1400" b="0" i="0">
                <a:solidFill>
                  <a:srgbClr val="182D4A"/>
                </a:solidFill>
                <a:effectLst/>
                <a:highlight>
                  <a:srgbClr val="FFFF00"/>
                </a:highlight>
                <a:latin typeface="Roboto" panose="02000000000000000000" pitchFamily="2" charset="0"/>
              </a:rPr>
              <a:t>Unused sick pay for part-time employees does not carry over from year to year</a:t>
            </a:r>
            <a:r>
              <a:rPr lang="en-US" sz="1400" b="0" i="0">
                <a:solidFill>
                  <a:srgbClr val="182D4A"/>
                </a:solidFill>
                <a:effectLst/>
                <a:highlight>
                  <a:srgbClr val="FFFFFF"/>
                </a:highlight>
                <a:latin typeface="Roboto" panose="02000000000000000000" pitchFamily="2" charset="0"/>
              </a:rPr>
              <a:t>. Should an employee separate and be rehired within one year of separation, the employee will be granted any sick leave not used at the time of separation and will not be required to serve another 90-day waiting period.</a:t>
            </a:r>
          </a:p>
          <a:p>
            <a:pPr algn="l" fontAlgn="base"/>
            <a:endParaRPr lang="en-US" sz="1400" b="0" i="0">
              <a:solidFill>
                <a:srgbClr val="182D4A"/>
              </a:solidFill>
              <a:effectLst/>
              <a:highlight>
                <a:srgbClr val="FFFFFF"/>
              </a:highlight>
              <a:latin typeface="Roboto" panose="02000000000000000000" pitchFamily="2" charset="0"/>
            </a:endParaRPr>
          </a:p>
          <a:p>
            <a:endParaRPr lang="en-US"/>
          </a:p>
        </p:txBody>
      </p:sp>
    </p:spTree>
    <p:extLst>
      <p:ext uri="{BB962C8B-B14F-4D97-AF65-F5344CB8AC3E}">
        <p14:creationId xmlns:p14="http://schemas.microsoft.com/office/powerpoint/2010/main" val="2876434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Isosceles Triangle 40">
            <a:extLst>
              <a:ext uri="{FF2B5EF4-FFF2-40B4-BE49-F238E27FC236}">
                <a16:creationId xmlns:a16="http://schemas.microsoft.com/office/drawing/2014/main" id="{2A4588C6-4069-4731-BFB4-10F1E6D37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Parallelogram 42">
            <a:extLst>
              <a:ext uri="{FF2B5EF4-FFF2-40B4-BE49-F238E27FC236}">
                <a16:creationId xmlns:a16="http://schemas.microsoft.com/office/drawing/2014/main" id="{23370524-0FE7-41B4-ABCF-7FB26B6CF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4188" y="0"/>
            <a:ext cx="9372600" cy="6858000"/>
          </a:xfrm>
          <a:prstGeom prst="parallelogram">
            <a:avLst>
              <a:gd name="adj" fmla="val 14937"/>
            </a:avLst>
          </a:prstGeom>
          <a:solidFill>
            <a:schemeClr val="bg1">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id="{E0A9CA40-1F57-4A6D-ACDA-F720AA468C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B2A94EDB-B0FE-4678-8E69-0F137AE3BE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9" name="Rectangle 23">
            <a:extLst>
              <a:ext uri="{FF2B5EF4-FFF2-40B4-BE49-F238E27FC236}">
                <a16:creationId xmlns:a16="http://schemas.microsoft.com/office/drawing/2014/main" id="{4E93B92B-0DD5-4277-9D69-972ABADC3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8E9B73EF-C7C2-1BA6-B5DB-9A5EE3B0F4F2}"/>
              </a:ext>
            </a:extLst>
          </p:cNvPr>
          <p:cNvSpPr>
            <a:spLocks noGrp="1"/>
          </p:cNvSpPr>
          <p:nvPr>
            <p:ph type="title"/>
          </p:nvPr>
        </p:nvSpPr>
        <p:spPr>
          <a:xfrm>
            <a:off x="2302725" y="464781"/>
            <a:ext cx="6487955" cy="1320800"/>
          </a:xfrm>
        </p:spPr>
        <p:txBody>
          <a:bodyPr anchor="t">
            <a:normAutofit/>
          </a:bodyPr>
          <a:lstStyle/>
          <a:p>
            <a:r>
              <a:rPr lang="en-US" dirty="0"/>
              <a:t>PSL Policy Recommendations </a:t>
            </a:r>
          </a:p>
        </p:txBody>
      </p:sp>
      <p:sp>
        <p:nvSpPr>
          <p:cNvPr id="51" name="Rectangle 25">
            <a:extLst>
              <a:ext uri="{FF2B5EF4-FFF2-40B4-BE49-F238E27FC236}">
                <a16:creationId xmlns:a16="http://schemas.microsoft.com/office/drawing/2014/main" id="{7CE87768-354E-4E3F-8202-9F387CF50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3" name="Isosceles Triangle 52">
            <a:extLst>
              <a:ext uri="{FF2B5EF4-FFF2-40B4-BE49-F238E27FC236}">
                <a16:creationId xmlns:a16="http://schemas.microsoft.com/office/drawing/2014/main" id="{09E5B98F-BD75-4A30-BF72-0A91074702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Content Placeholder 4">
            <a:extLst>
              <a:ext uri="{FF2B5EF4-FFF2-40B4-BE49-F238E27FC236}">
                <a16:creationId xmlns:a16="http://schemas.microsoft.com/office/drawing/2014/main" id="{02322FAD-1D07-C333-6E4E-0945BBEC19B6}"/>
              </a:ext>
            </a:extLst>
          </p:cNvPr>
          <p:cNvSpPr>
            <a:spLocks noGrp="1"/>
          </p:cNvSpPr>
          <p:nvPr>
            <p:ph idx="1"/>
          </p:nvPr>
        </p:nvSpPr>
        <p:spPr>
          <a:xfrm>
            <a:off x="1565640" y="1483581"/>
            <a:ext cx="7499621" cy="5016019"/>
          </a:xfrm>
        </p:spPr>
        <p:txBody>
          <a:bodyPr vert="horz" lIns="91440" tIns="45720" rIns="91440" bIns="45720" rtlCol="0" anchor="t">
            <a:normAutofit/>
          </a:bodyPr>
          <a:lstStyle/>
          <a:p>
            <a:r>
              <a:rPr lang="en-US" dirty="0"/>
              <a:t>Add effective date of January 1, 2025</a:t>
            </a:r>
            <a:endParaRPr lang="en-US" dirty="0">
              <a:solidFill>
                <a:srgbClr val="000000"/>
              </a:solidFill>
            </a:endParaRPr>
          </a:p>
          <a:p>
            <a:r>
              <a:rPr lang="en-US" dirty="0"/>
              <a:t>Switch PT from 40 hours Upfront Method to Statutory Accrual Method “1 hour for every 30 hours worked”</a:t>
            </a:r>
          </a:p>
          <a:p>
            <a:pPr lvl="1"/>
            <a:r>
              <a:rPr lang="en-US" dirty="0"/>
              <a:t>All employees will now accrue PSL</a:t>
            </a:r>
          </a:p>
          <a:p>
            <a:pPr lvl="1"/>
            <a:r>
              <a:rPr lang="en-US" dirty="0"/>
              <a:t>More fair and equitable policy for all employees</a:t>
            </a:r>
          </a:p>
          <a:p>
            <a:r>
              <a:rPr lang="en-US" dirty="0"/>
              <a:t>Switch from anniversary date to calendar year</a:t>
            </a:r>
          </a:p>
          <a:p>
            <a:r>
              <a:rPr lang="en-US" dirty="0"/>
              <a:t>Remove 90-day waiting period, available as soon as earned</a:t>
            </a:r>
            <a:endParaRPr lang="en-US" dirty="0">
              <a:solidFill>
                <a:srgbClr val="000000"/>
              </a:solidFill>
            </a:endParaRPr>
          </a:p>
          <a:p>
            <a:r>
              <a:rPr lang="en-US" dirty="0"/>
              <a:t>Allow PT to carryover 2024 PSL balance to 2025 on January 1 (Up to the full 40 hours)  - ensures no lost time</a:t>
            </a:r>
          </a:p>
          <a:p>
            <a:r>
              <a:rPr lang="en-US" dirty="0"/>
              <a:t>Cap PT </a:t>
            </a:r>
            <a:r>
              <a:rPr lang="en-US" u="sng" dirty="0"/>
              <a:t>usage</a:t>
            </a:r>
            <a:r>
              <a:rPr lang="en-US" dirty="0"/>
              <a:t> of PSL to 40 hours per calendar year</a:t>
            </a:r>
          </a:p>
          <a:p>
            <a:r>
              <a:rPr lang="en-US" dirty="0"/>
              <a:t>No cap on how much PSL can be </a:t>
            </a:r>
            <a:r>
              <a:rPr lang="en-US" u="sng" dirty="0"/>
              <a:t>accrued</a:t>
            </a:r>
            <a:r>
              <a:rPr lang="en-US" dirty="0"/>
              <a:t> by PT </a:t>
            </a:r>
          </a:p>
          <a:p>
            <a:endParaRPr lang="en-US" dirty="0"/>
          </a:p>
        </p:txBody>
      </p:sp>
      <p:sp>
        <p:nvSpPr>
          <p:cNvPr id="55" name="Rectangle 27">
            <a:extLst>
              <a:ext uri="{FF2B5EF4-FFF2-40B4-BE49-F238E27FC236}">
                <a16:creationId xmlns:a16="http://schemas.microsoft.com/office/drawing/2014/main" id="{8AAB91E3-41BE-4478-BF23-A24D43E146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7" name="Rectangle 28">
            <a:extLst>
              <a:ext uri="{FF2B5EF4-FFF2-40B4-BE49-F238E27FC236}">
                <a16:creationId xmlns:a16="http://schemas.microsoft.com/office/drawing/2014/main" id="{96DFC7EA-8516-41F1-8ED9-C0A8E1E08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9" name="Rectangle 29">
            <a:extLst>
              <a:ext uri="{FF2B5EF4-FFF2-40B4-BE49-F238E27FC236}">
                <a16:creationId xmlns:a16="http://schemas.microsoft.com/office/drawing/2014/main" id="{E24E972C-8744-4CFA-B783-41EA3CC381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 name="Isosceles Triangle 60">
            <a:extLst>
              <a:ext uri="{FF2B5EF4-FFF2-40B4-BE49-F238E27FC236}">
                <a16:creationId xmlns:a16="http://schemas.microsoft.com/office/drawing/2014/main" id="{C7C88F2E-E233-48BA-B85F-D06BA522B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6472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A14DD-4D93-261D-ECF6-27895395B611}"/>
              </a:ext>
            </a:extLst>
          </p:cNvPr>
          <p:cNvSpPr>
            <a:spLocks noGrp="1"/>
          </p:cNvSpPr>
          <p:nvPr>
            <p:ph type="title"/>
          </p:nvPr>
        </p:nvSpPr>
        <p:spPr>
          <a:xfrm>
            <a:off x="2849562" y="609600"/>
            <a:ext cx="6424440" cy="1320800"/>
          </a:xfrm>
        </p:spPr>
        <p:txBody>
          <a:bodyPr>
            <a:normAutofit/>
          </a:bodyPr>
          <a:lstStyle/>
          <a:p>
            <a:r>
              <a:rPr lang="en-US"/>
              <a:t>Impact</a:t>
            </a:r>
          </a:p>
        </p:txBody>
      </p:sp>
      <p:pic>
        <p:nvPicPr>
          <p:cNvPr id="5" name="Picture 4" descr="Aqua and green fractal background like floral petal">
            <a:extLst>
              <a:ext uri="{FF2B5EF4-FFF2-40B4-BE49-F238E27FC236}">
                <a16:creationId xmlns:a16="http://schemas.microsoft.com/office/drawing/2014/main" id="{43B9BDEE-BF56-0467-FFA9-AEF622A5B01D}"/>
              </a:ext>
            </a:extLst>
          </p:cNvPr>
          <p:cNvPicPr>
            <a:picLocks noChangeAspect="1"/>
          </p:cNvPicPr>
          <p:nvPr/>
        </p:nvPicPr>
        <p:blipFill>
          <a:blip r:embed="rId3"/>
          <a:srcRect l="34954" r="35188" b="-2"/>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a:extLst>
              <a:ext uri="{FF2B5EF4-FFF2-40B4-BE49-F238E27FC236}">
                <a16:creationId xmlns:a16="http://schemas.microsoft.com/office/drawing/2014/main" id="{ECD25CC7-FC66-488C-8D61-0FE7ECF161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11" name="Content Placeholder 2">
            <a:extLst>
              <a:ext uri="{FF2B5EF4-FFF2-40B4-BE49-F238E27FC236}">
                <a16:creationId xmlns:a16="http://schemas.microsoft.com/office/drawing/2014/main" id="{E7B81F78-FAD3-2071-848C-79E72939DA9D}"/>
              </a:ext>
            </a:extLst>
          </p:cNvPr>
          <p:cNvGraphicFramePr>
            <a:graphicFrameLocks noGrp="1"/>
          </p:cNvGraphicFramePr>
          <p:nvPr>
            <p:ph idx="1"/>
            <p:extLst>
              <p:ext uri="{D42A27DB-BD31-4B8C-83A1-F6EECF244321}">
                <p14:modId xmlns:p14="http://schemas.microsoft.com/office/powerpoint/2010/main" val="1602487512"/>
              </p:ext>
            </p:extLst>
          </p:nvPr>
        </p:nvGraphicFramePr>
        <p:xfrm>
          <a:off x="2604702" y="1420037"/>
          <a:ext cx="6982595" cy="45175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15060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19B09-1BA2-FA2D-B373-E79FC2B63499}"/>
              </a:ext>
            </a:extLst>
          </p:cNvPr>
          <p:cNvSpPr>
            <a:spLocks noGrp="1"/>
          </p:cNvSpPr>
          <p:nvPr>
            <p:ph type="title"/>
          </p:nvPr>
        </p:nvSpPr>
        <p:spPr/>
        <p:txBody>
          <a:bodyPr/>
          <a:lstStyle/>
          <a:p>
            <a:r>
              <a:rPr lang="en-US"/>
              <a:t>Proposed PSL Policy</a:t>
            </a:r>
          </a:p>
        </p:txBody>
      </p:sp>
      <p:sp>
        <p:nvSpPr>
          <p:cNvPr id="7" name="Rectangle 4">
            <a:extLst>
              <a:ext uri="{FF2B5EF4-FFF2-40B4-BE49-F238E27FC236}">
                <a16:creationId xmlns:a16="http://schemas.microsoft.com/office/drawing/2014/main" id="{A3EC6184-4F1F-2381-5C9A-AE631AB7BC09}"/>
              </a:ext>
            </a:extLst>
          </p:cNvPr>
          <p:cNvSpPr>
            <a:spLocks noGrp="1" noChangeArrowheads="1"/>
          </p:cNvSpPr>
          <p:nvPr>
            <p:ph idx="1"/>
          </p:nvPr>
        </p:nvSpPr>
        <p:spPr bwMode="auto">
          <a:xfrm>
            <a:off x="410206" y="1561068"/>
            <a:ext cx="85966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buClrTx/>
              <a:buSzTx/>
            </a:pPr>
            <a:r>
              <a:rPr kumimoji="0" lang="en-US" altLang="en-US" sz="1800" b="0" i="0" u="none" strike="noStrike" cap="none" normalizeH="0" baseline="0" dirty="0">
                <a:ln>
                  <a:noFill/>
                </a:ln>
                <a:solidFill>
                  <a:schemeClr val="tx1"/>
                </a:solidFill>
                <a:effectLst/>
                <a:latin typeface="Arial" panose="020B0604020202020204" pitchFamily="34" charset="0"/>
                <a:hlinkClick r:id="rId4"/>
              </a:rPr>
              <a:t>Sick Leave Policy Draft 2024_NB Edits.docx</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00951320"/>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CFCA4-AB25-11AB-9F47-7877A4923B4E}"/>
              </a:ext>
            </a:extLst>
          </p:cNvPr>
          <p:cNvSpPr>
            <a:spLocks noGrp="1"/>
          </p:cNvSpPr>
          <p:nvPr>
            <p:ph type="title"/>
          </p:nvPr>
        </p:nvSpPr>
        <p:spPr>
          <a:xfrm>
            <a:off x="677334" y="609600"/>
            <a:ext cx="8596668" cy="1320800"/>
          </a:xfrm>
        </p:spPr>
        <p:txBody>
          <a:bodyPr>
            <a:normAutofit/>
          </a:bodyPr>
          <a:lstStyle/>
          <a:p>
            <a:r>
              <a:rPr lang="en-US"/>
              <a:t>Timeline</a:t>
            </a:r>
            <a:endParaRPr lang="en-US" dirty="0"/>
          </a:p>
        </p:txBody>
      </p:sp>
      <p:graphicFrame>
        <p:nvGraphicFramePr>
          <p:cNvPr id="13" name="Content Placeholder 7">
            <a:extLst>
              <a:ext uri="{FF2B5EF4-FFF2-40B4-BE49-F238E27FC236}">
                <a16:creationId xmlns:a16="http://schemas.microsoft.com/office/drawing/2014/main" id="{14B966CD-3E1E-8E1F-48F7-DFE57CCC778B}"/>
              </a:ext>
            </a:extLst>
          </p:cNvPr>
          <p:cNvGraphicFramePr>
            <a:graphicFrameLocks noGrp="1"/>
          </p:cNvGraphicFramePr>
          <p:nvPr>
            <p:ph idx="1"/>
            <p:extLst>
              <p:ext uri="{D42A27DB-BD31-4B8C-83A1-F6EECF244321}">
                <p14:modId xmlns:p14="http://schemas.microsoft.com/office/powerpoint/2010/main" val="2157784786"/>
              </p:ext>
            </p:extLst>
          </p:nvPr>
        </p:nvGraphicFramePr>
        <p:xfrm>
          <a:off x="559529" y="1488281"/>
          <a:ext cx="8596312"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3417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Yellow question mark">
            <a:extLst>
              <a:ext uri="{FF2B5EF4-FFF2-40B4-BE49-F238E27FC236}">
                <a16:creationId xmlns:a16="http://schemas.microsoft.com/office/drawing/2014/main" id="{6A667224-8FFE-0BE2-4CD6-6602D6D174F8}"/>
              </a:ext>
            </a:extLst>
          </p:cNvPr>
          <p:cNvPicPr>
            <a:picLocks noChangeAspect="1"/>
          </p:cNvPicPr>
          <p:nvPr/>
        </p:nvPicPr>
        <p:blipFill>
          <a:blip r:embed="rId3"/>
          <a:srcRect l="47586" r="9140" b="8316"/>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4" name="Title 3">
            <a:extLst>
              <a:ext uri="{FF2B5EF4-FFF2-40B4-BE49-F238E27FC236}">
                <a16:creationId xmlns:a16="http://schemas.microsoft.com/office/drawing/2014/main" id="{8BFD963B-BD69-604D-1B95-BBF5D351B817}"/>
              </a:ext>
            </a:extLst>
          </p:cNvPr>
          <p:cNvSpPr>
            <a:spLocks noGrp="1"/>
          </p:cNvSpPr>
          <p:nvPr>
            <p:ph type="ctrTitle"/>
          </p:nvPr>
        </p:nvSpPr>
        <p:spPr>
          <a:xfrm>
            <a:off x="5394960" y="2120251"/>
            <a:ext cx="3887839" cy="2372168"/>
          </a:xfrm>
        </p:spPr>
        <p:txBody>
          <a:bodyPr>
            <a:normAutofit/>
          </a:bodyPr>
          <a:lstStyle/>
          <a:p>
            <a:pPr algn="ctr">
              <a:lnSpc>
                <a:spcPct val="90000"/>
              </a:lnSpc>
            </a:pPr>
            <a:r>
              <a:rPr lang="en-US" sz="3600" b="1" dirty="0">
                <a:solidFill>
                  <a:schemeClr val="tx1"/>
                </a:solidFill>
              </a:rPr>
              <a:t>  </a:t>
            </a:r>
            <a:r>
              <a:rPr lang="en-US" sz="3600" b="1" dirty="0"/>
              <a:t>Questions? </a:t>
            </a:r>
            <a:br>
              <a:rPr lang="en-US" sz="1400" b="1" dirty="0"/>
            </a:br>
            <a:br>
              <a:rPr lang="en-US" sz="1400" dirty="0"/>
            </a:br>
            <a:br>
              <a:rPr lang="en-US" sz="1400" dirty="0"/>
            </a:br>
            <a:br>
              <a:rPr lang="en-US" sz="1400" dirty="0"/>
            </a:br>
            <a:br>
              <a:rPr lang="en-US" sz="1400" dirty="0"/>
            </a:br>
            <a:endParaRPr lang="en-US" sz="1400" dirty="0"/>
          </a:p>
        </p:txBody>
      </p:sp>
    </p:spTree>
    <p:extLst>
      <p:ext uri="{BB962C8B-B14F-4D97-AF65-F5344CB8AC3E}">
        <p14:creationId xmlns:p14="http://schemas.microsoft.com/office/powerpoint/2010/main" val="6042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ndrew xmlns="c26b6b3c-d8c8-491c-88f5-e3c33c01ad97" xsi:nil="true"/>
    <lcf76f155ced4ddcb4097134ff3c332f xmlns="c26b6b3c-d8c8-491c-88f5-e3c33c01ad97">
      <Terms xmlns="http://schemas.microsoft.com/office/infopath/2007/PartnerControls"/>
    </lcf76f155ced4ddcb4097134ff3c332f>
    <TaxCatchAll xmlns="d895ab00-ec08-4194-9de4-c0ecb353cd6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5F4BB56E2438F4597583B25ADF4F015" ma:contentTypeVersion="20" ma:contentTypeDescription="Create a new document." ma:contentTypeScope="" ma:versionID="d00dac02b317695f6e88f3fe04043922">
  <xsd:schema xmlns:xsd="http://www.w3.org/2001/XMLSchema" xmlns:xs="http://www.w3.org/2001/XMLSchema" xmlns:p="http://schemas.microsoft.com/office/2006/metadata/properties" xmlns:ns2="d895ab00-ec08-4194-9de4-c0ecb353cd6a" xmlns:ns3="c26b6b3c-d8c8-491c-88f5-e3c33c01ad97" targetNamespace="http://schemas.microsoft.com/office/2006/metadata/properties" ma:root="true" ma:fieldsID="43168af44241575c2f0aca81136f5f9f" ns2:_="" ns3:_="">
    <xsd:import namespace="d895ab00-ec08-4194-9de4-c0ecb353cd6a"/>
    <xsd:import namespace="c26b6b3c-d8c8-491c-88f5-e3c33c01ad9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AutoKeyPoints" minOccurs="0"/>
                <xsd:element ref="ns3:MediaServiceKeyPoints" minOccurs="0"/>
                <xsd:element ref="ns3:MediaServiceLocation" minOccurs="0"/>
                <xsd:element ref="ns3:Andrew"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95ab00-ec08-4194-9de4-c0ecb353cd6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b425399-9a2f-4bea-aaad-c278c53ae210}" ma:internalName="TaxCatchAll" ma:showField="CatchAllData" ma:web="d895ab00-ec08-4194-9de4-c0ecb353cd6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26b6b3c-d8c8-491c-88f5-e3c33c01ad9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Andrew" ma:index="21" nillable="true" ma:displayName="Andrew " ma:format="Dropdown" ma:internalName="Andrew">
      <xsd:simpleType>
        <xsd:restriction base="dms:Text">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ea4fd07-bb52-4003-87b7-be487053746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738888-2FA9-4190-BB09-0CE07036AE9D}">
  <ds:schemaRefs>
    <ds:schemaRef ds:uri="http://schemas.microsoft.com/sharepoint/v3/contenttype/forms"/>
  </ds:schemaRefs>
</ds:datastoreItem>
</file>

<file path=customXml/itemProps2.xml><?xml version="1.0" encoding="utf-8"?>
<ds:datastoreItem xmlns:ds="http://schemas.openxmlformats.org/officeDocument/2006/customXml" ds:itemID="{4E59EB48-4497-41C5-BCC1-0029390DF99B}">
  <ds:schemaRefs>
    <ds:schemaRef ds:uri="http://schemas.microsoft.com/office/2006/metadata/propertie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infopath/2007/PartnerControls"/>
    <ds:schemaRef ds:uri="http://purl.org/dc/terms/"/>
    <ds:schemaRef ds:uri="http://www.w3.org/XML/1998/namespace"/>
    <ds:schemaRef ds:uri="c26b6b3c-d8c8-491c-88f5-e3c33c01ad97"/>
    <ds:schemaRef ds:uri="d895ab00-ec08-4194-9de4-c0ecb353cd6a"/>
  </ds:schemaRefs>
</ds:datastoreItem>
</file>

<file path=customXml/itemProps3.xml><?xml version="1.0" encoding="utf-8"?>
<ds:datastoreItem xmlns:ds="http://schemas.openxmlformats.org/officeDocument/2006/customXml" ds:itemID="{53606CBF-E537-4F63-899D-2E7F10CB2B6B}">
  <ds:schemaRefs>
    <ds:schemaRef ds:uri="c26b6b3c-d8c8-491c-88f5-e3c33c01ad97"/>
    <ds:schemaRef ds:uri="d895ab00-ec08-4194-9de4-c0ecb353cd6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Facet</Template>
  <TotalTime>6970</TotalTime>
  <Words>1078</Words>
  <Application>Microsoft Office PowerPoint</Application>
  <PresentationFormat>Widescreen</PresentationFormat>
  <Paragraphs>91</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Aptos</vt:lpstr>
      <vt:lpstr>Arial</vt:lpstr>
      <vt:lpstr>Calibri</vt:lpstr>
      <vt:lpstr>inherit</vt:lpstr>
      <vt:lpstr>Roboto</vt:lpstr>
      <vt:lpstr>Trebuchet MS</vt:lpstr>
      <vt:lpstr>Wingdings 3</vt:lpstr>
      <vt:lpstr>Facet</vt:lpstr>
      <vt:lpstr>California Paid Sick Leave</vt:lpstr>
      <vt:lpstr>Agenda</vt:lpstr>
      <vt:lpstr>ASI Current PSL Policy</vt:lpstr>
      <vt:lpstr>PSL Policy Recommendations </vt:lpstr>
      <vt:lpstr>Impact</vt:lpstr>
      <vt:lpstr>Proposed PSL Policy</vt:lpstr>
      <vt:lpstr>Timeline</vt:lpstr>
      <vt:lpstr>  Questions?      </vt:lpstr>
    </vt:vector>
  </TitlesOfParts>
  <Company>Cal Poly Pomona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 Paid Sick Leave</dc:title>
  <dc:creator>Christia Leanne Williams</dc:creator>
  <cp:lastModifiedBy>Christia Williams</cp:lastModifiedBy>
  <cp:revision>1</cp:revision>
  <cp:lastPrinted>2024-10-02T16:39:49Z</cp:lastPrinted>
  <dcterms:created xsi:type="dcterms:W3CDTF">2024-08-14T23:33:18Z</dcterms:created>
  <dcterms:modified xsi:type="dcterms:W3CDTF">2024-10-16T23:17:04Z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0x01010065F4BB56E2438F4597583B25ADF4F015</vt:lpwstr>
  </property>
  <property fmtid="{D5CDD505-2E9C-101B-9397-08002B2CF9AE}" pid="3" name="MediaServiceImageTags">
    <vt:lpwstr/>
  </property>
</Properties>
</file>